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83648" r:id="rId2"/>
  </p:sldMasterIdLst>
  <p:notesMasterIdLst>
    <p:notesMasterId r:id="rId26"/>
  </p:notesMasterIdLst>
  <p:sldIdLst>
    <p:sldId id="308" r:id="rId3"/>
    <p:sldId id="264" r:id="rId4"/>
    <p:sldId id="285" r:id="rId5"/>
    <p:sldId id="288" r:id="rId6"/>
    <p:sldId id="289" r:id="rId7"/>
    <p:sldId id="290" r:id="rId8"/>
    <p:sldId id="291" r:id="rId9"/>
    <p:sldId id="292" r:id="rId10"/>
    <p:sldId id="286" r:id="rId11"/>
    <p:sldId id="293" r:id="rId12"/>
    <p:sldId id="294" r:id="rId13"/>
    <p:sldId id="296" r:id="rId14"/>
    <p:sldId id="295" r:id="rId15"/>
    <p:sldId id="297" r:id="rId16"/>
    <p:sldId id="300" r:id="rId17"/>
    <p:sldId id="287" r:id="rId18"/>
    <p:sldId id="301" r:id="rId19"/>
    <p:sldId id="302" r:id="rId20"/>
    <p:sldId id="304" r:id="rId21"/>
    <p:sldId id="305" r:id="rId22"/>
    <p:sldId id="306" r:id="rId23"/>
    <p:sldId id="307" r:id="rId24"/>
    <p:sldId id="27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7328" autoAdjust="0"/>
  </p:normalViewPr>
  <p:slideViewPr>
    <p:cSldViewPr snapToGrid="0">
      <p:cViewPr varScale="1">
        <p:scale>
          <a:sx n="97" d="100"/>
          <a:sy n="97" d="100"/>
        </p:scale>
        <p:origin x="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6CD7CC-AF1C-4CAB-904F-F1DAF171BE8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21E28E5B-BE23-42BC-9B6B-906B420B70F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Understand different cognitive interviewing techniques</a:t>
          </a:r>
          <a:endParaRPr lang="en-US" dirty="0"/>
        </a:p>
      </dgm:t>
    </dgm:pt>
    <dgm:pt modelId="{79E9FEC7-5C93-4C46-851A-547353D2B408}" type="parTrans" cxnId="{5AFA60E5-3E17-4E9E-BE59-E634B84C4BEC}">
      <dgm:prSet/>
      <dgm:spPr/>
      <dgm:t>
        <a:bodyPr/>
        <a:lstStyle/>
        <a:p>
          <a:endParaRPr lang="en-US"/>
        </a:p>
      </dgm:t>
    </dgm:pt>
    <dgm:pt modelId="{14F7EA7C-464F-42B4-BD3A-4E78268ECF90}" type="sibTrans" cxnId="{5AFA60E5-3E17-4E9E-BE59-E634B84C4BEC}">
      <dgm:prSet/>
      <dgm:spPr/>
      <dgm:t>
        <a:bodyPr/>
        <a:lstStyle/>
        <a:p>
          <a:endParaRPr lang="en-US"/>
        </a:p>
      </dgm:t>
    </dgm:pt>
    <dgm:pt modelId="{B0345B70-4103-4638-9634-7B1F96A7322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How to design an effective interview protocol</a:t>
          </a:r>
        </a:p>
      </dgm:t>
    </dgm:pt>
    <dgm:pt modelId="{7397327F-70CA-4B4E-B849-8A610F83C793}" type="parTrans" cxnId="{7EBBCB27-D976-4DA3-9F2B-E3F27FD56699}">
      <dgm:prSet/>
      <dgm:spPr/>
      <dgm:t>
        <a:bodyPr/>
        <a:lstStyle/>
        <a:p>
          <a:endParaRPr lang="en-US"/>
        </a:p>
      </dgm:t>
    </dgm:pt>
    <dgm:pt modelId="{CB9D8747-C19C-4237-80C8-7B3B46B6FD99}" type="sibTrans" cxnId="{7EBBCB27-D976-4DA3-9F2B-E3F27FD56699}">
      <dgm:prSet/>
      <dgm:spPr/>
      <dgm:t>
        <a:bodyPr/>
        <a:lstStyle/>
        <a:p>
          <a:endParaRPr lang="en-US"/>
        </a:p>
      </dgm:t>
    </dgm:pt>
    <dgm:pt modelId="{3EB766F0-D039-4A2A-A8D1-13E2DA187D7C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 analysis of cognitive interview data</a:t>
          </a:r>
        </a:p>
      </dgm:t>
    </dgm:pt>
    <dgm:pt modelId="{85980BC6-0A1C-4C6F-95C5-881FEB73DF06}" type="parTrans" cxnId="{058677A3-9E21-4AB0-B11E-2BDC1A432A95}">
      <dgm:prSet/>
      <dgm:spPr/>
      <dgm:t>
        <a:bodyPr/>
        <a:lstStyle/>
        <a:p>
          <a:endParaRPr lang="en-US"/>
        </a:p>
      </dgm:t>
    </dgm:pt>
    <dgm:pt modelId="{B23DDA05-9E77-40CF-9213-64E65E50B932}" type="sibTrans" cxnId="{058677A3-9E21-4AB0-B11E-2BDC1A432A95}">
      <dgm:prSet/>
      <dgm:spPr/>
      <dgm:t>
        <a:bodyPr/>
        <a:lstStyle/>
        <a:p>
          <a:endParaRPr lang="en-US"/>
        </a:p>
      </dgm:t>
    </dgm:pt>
    <dgm:pt modelId="{64EEF2DE-D467-410E-9EC1-E2D6F262FCD7}" type="pres">
      <dgm:prSet presAssocID="{8D6CD7CC-AF1C-4CAB-904F-F1DAF171BE8D}" presName="root" presStyleCnt="0">
        <dgm:presLayoutVars>
          <dgm:dir/>
          <dgm:resizeHandles val="exact"/>
        </dgm:presLayoutVars>
      </dgm:prSet>
      <dgm:spPr/>
    </dgm:pt>
    <dgm:pt modelId="{5A135B81-A25A-4ECC-ABEF-EEDEEF81454F}" type="pres">
      <dgm:prSet presAssocID="{21E28E5B-BE23-42BC-9B6B-906B420B70F1}" presName="compNode" presStyleCnt="0"/>
      <dgm:spPr/>
    </dgm:pt>
    <dgm:pt modelId="{BA51A109-822E-4D0E-94FA-0D0A186609C5}" type="pres">
      <dgm:prSet presAssocID="{21E28E5B-BE23-42BC-9B6B-906B420B70F1}" presName="iconBgRect" presStyleLbl="bgShp" presStyleIdx="0" presStyleCnt="3"/>
      <dgm:spPr/>
    </dgm:pt>
    <dgm:pt modelId="{9594E544-7204-481C-A7FB-08B3634DCC71}" type="pres">
      <dgm:prSet presAssocID="{21E28E5B-BE23-42BC-9B6B-906B420B70F1}" presName="iconRect" presStyleLbl="node1" presStyleIdx="0" presStyleCnt="3" custScaleX="108810" custScaleY="13230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room"/>
        </a:ext>
      </dgm:extLst>
    </dgm:pt>
    <dgm:pt modelId="{D285193D-8535-471A-8276-1A509513BAFC}" type="pres">
      <dgm:prSet presAssocID="{21E28E5B-BE23-42BC-9B6B-906B420B70F1}" presName="spaceRect" presStyleCnt="0"/>
      <dgm:spPr/>
    </dgm:pt>
    <dgm:pt modelId="{E8F6A0D8-D629-4BCA-BE73-15CD5F6E5062}" type="pres">
      <dgm:prSet presAssocID="{21E28E5B-BE23-42BC-9B6B-906B420B70F1}" presName="textRect" presStyleLbl="revTx" presStyleIdx="0" presStyleCnt="3">
        <dgm:presLayoutVars>
          <dgm:chMax val="1"/>
          <dgm:chPref val="1"/>
        </dgm:presLayoutVars>
      </dgm:prSet>
      <dgm:spPr/>
    </dgm:pt>
    <dgm:pt modelId="{15ABD0AA-78AA-445B-82F2-9AB92AED36C6}" type="pres">
      <dgm:prSet presAssocID="{14F7EA7C-464F-42B4-BD3A-4E78268ECF90}" presName="sibTrans" presStyleCnt="0"/>
      <dgm:spPr/>
    </dgm:pt>
    <dgm:pt modelId="{0828576B-22BF-4A97-940F-A7D5C2FEE5C9}" type="pres">
      <dgm:prSet presAssocID="{B0345B70-4103-4638-9634-7B1F96A73222}" presName="compNode" presStyleCnt="0"/>
      <dgm:spPr/>
    </dgm:pt>
    <dgm:pt modelId="{A3DAEE89-CC25-444D-9436-01ABBE54A48B}" type="pres">
      <dgm:prSet presAssocID="{B0345B70-4103-4638-9634-7B1F96A73222}" presName="iconBgRect" presStyleLbl="bgShp" presStyleIdx="1" presStyleCnt="3"/>
      <dgm:spPr/>
    </dgm:pt>
    <dgm:pt modelId="{5B747442-22EB-4CD4-92E8-3C695F917380}" type="pres">
      <dgm:prSet presAssocID="{B0345B70-4103-4638-9634-7B1F96A73222}" presName="iconRect" presStyleLbl="node1" presStyleIdx="1" presStyleCnt="3" custLinFactNeighborX="-289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ipboard"/>
        </a:ext>
      </dgm:extLst>
    </dgm:pt>
    <dgm:pt modelId="{35E33647-E75A-47E8-A6E0-94E03769D7C6}" type="pres">
      <dgm:prSet presAssocID="{B0345B70-4103-4638-9634-7B1F96A73222}" presName="spaceRect" presStyleCnt="0"/>
      <dgm:spPr/>
    </dgm:pt>
    <dgm:pt modelId="{C1864270-21E3-4D1F-8194-FF17C0C16BB1}" type="pres">
      <dgm:prSet presAssocID="{B0345B70-4103-4638-9634-7B1F96A73222}" presName="textRect" presStyleLbl="revTx" presStyleIdx="1" presStyleCnt="3">
        <dgm:presLayoutVars>
          <dgm:chMax val="1"/>
          <dgm:chPref val="1"/>
        </dgm:presLayoutVars>
      </dgm:prSet>
      <dgm:spPr/>
    </dgm:pt>
    <dgm:pt modelId="{B60A9305-9ED3-42DC-9FC0-E074227F9D6C}" type="pres">
      <dgm:prSet presAssocID="{CB9D8747-C19C-4237-80C8-7B3B46B6FD99}" presName="sibTrans" presStyleCnt="0"/>
      <dgm:spPr/>
    </dgm:pt>
    <dgm:pt modelId="{63F42DAE-F928-4FF6-9B6C-55E8C65C6AF6}" type="pres">
      <dgm:prSet presAssocID="{3EB766F0-D039-4A2A-A8D1-13E2DA187D7C}" presName="compNode" presStyleCnt="0"/>
      <dgm:spPr/>
    </dgm:pt>
    <dgm:pt modelId="{692C4A06-F929-49E3-AAF0-CA99D4E00605}" type="pres">
      <dgm:prSet presAssocID="{3EB766F0-D039-4A2A-A8D1-13E2DA187D7C}" presName="iconBgRect" presStyleLbl="bgShp" presStyleIdx="2" presStyleCnt="3"/>
      <dgm:spPr/>
    </dgm:pt>
    <dgm:pt modelId="{FE6CCA7A-27FB-426B-B330-A3DBABF2A794}" type="pres">
      <dgm:prSet presAssocID="{3EB766F0-D039-4A2A-A8D1-13E2DA187D7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52664F9-9D6E-4CCE-AAFF-0E0EF101F667}" type="pres">
      <dgm:prSet presAssocID="{3EB766F0-D039-4A2A-A8D1-13E2DA187D7C}" presName="spaceRect" presStyleCnt="0"/>
      <dgm:spPr/>
    </dgm:pt>
    <dgm:pt modelId="{2CF82655-4C9F-46D9-B8BE-1ACFAE8B782C}" type="pres">
      <dgm:prSet presAssocID="{3EB766F0-D039-4A2A-A8D1-13E2DA187D7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2705913-B519-4761-BB29-A37C3F334133}" type="presOf" srcId="{B0345B70-4103-4638-9634-7B1F96A73222}" destId="{C1864270-21E3-4D1F-8194-FF17C0C16BB1}" srcOrd="0" destOrd="0" presId="urn:microsoft.com/office/officeart/2018/5/layout/IconCircleLabelList"/>
    <dgm:cxn modelId="{7EBBCB27-D976-4DA3-9F2B-E3F27FD56699}" srcId="{8D6CD7CC-AF1C-4CAB-904F-F1DAF171BE8D}" destId="{B0345B70-4103-4638-9634-7B1F96A73222}" srcOrd="1" destOrd="0" parTransId="{7397327F-70CA-4B4E-B849-8A610F83C793}" sibTransId="{CB9D8747-C19C-4237-80C8-7B3B46B6FD99}"/>
    <dgm:cxn modelId="{6A26DB2C-39E8-4DF1-8715-0CF8FF1BDF2F}" type="presOf" srcId="{3EB766F0-D039-4A2A-A8D1-13E2DA187D7C}" destId="{2CF82655-4C9F-46D9-B8BE-1ACFAE8B782C}" srcOrd="0" destOrd="0" presId="urn:microsoft.com/office/officeart/2018/5/layout/IconCircleLabelList"/>
    <dgm:cxn modelId="{058677A3-9E21-4AB0-B11E-2BDC1A432A95}" srcId="{8D6CD7CC-AF1C-4CAB-904F-F1DAF171BE8D}" destId="{3EB766F0-D039-4A2A-A8D1-13E2DA187D7C}" srcOrd="2" destOrd="0" parTransId="{85980BC6-0A1C-4C6F-95C5-881FEB73DF06}" sibTransId="{B23DDA05-9E77-40CF-9213-64E65E50B932}"/>
    <dgm:cxn modelId="{CB8D29B3-AE8C-4610-92A7-BCCA28FE1983}" type="presOf" srcId="{8D6CD7CC-AF1C-4CAB-904F-F1DAF171BE8D}" destId="{64EEF2DE-D467-410E-9EC1-E2D6F262FCD7}" srcOrd="0" destOrd="0" presId="urn:microsoft.com/office/officeart/2018/5/layout/IconCircleLabelList"/>
    <dgm:cxn modelId="{185CFAE0-D189-4F21-940B-CBCEC872D258}" type="presOf" srcId="{21E28E5B-BE23-42BC-9B6B-906B420B70F1}" destId="{E8F6A0D8-D629-4BCA-BE73-15CD5F6E5062}" srcOrd="0" destOrd="0" presId="urn:microsoft.com/office/officeart/2018/5/layout/IconCircleLabelList"/>
    <dgm:cxn modelId="{5AFA60E5-3E17-4E9E-BE59-E634B84C4BEC}" srcId="{8D6CD7CC-AF1C-4CAB-904F-F1DAF171BE8D}" destId="{21E28E5B-BE23-42BC-9B6B-906B420B70F1}" srcOrd="0" destOrd="0" parTransId="{79E9FEC7-5C93-4C46-851A-547353D2B408}" sibTransId="{14F7EA7C-464F-42B4-BD3A-4E78268ECF90}"/>
    <dgm:cxn modelId="{54017457-B6E1-45D0-8FC8-50CA8498966A}" type="presParOf" srcId="{64EEF2DE-D467-410E-9EC1-E2D6F262FCD7}" destId="{5A135B81-A25A-4ECC-ABEF-EEDEEF81454F}" srcOrd="0" destOrd="0" presId="urn:microsoft.com/office/officeart/2018/5/layout/IconCircleLabelList"/>
    <dgm:cxn modelId="{73534025-4840-49D7-96A5-9382ABDC5FF8}" type="presParOf" srcId="{5A135B81-A25A-4ECC-ABEF-EEDEEF81454F}" destId="{BA51A109-822E-4D0E-94FA-0D0A186609C5}" srcOrd="0" destOrd="0" presId="urn:microsoft.com/office/officeart/2018/5/layout/IconCircleLabelList"/>
    <dgm:cxn modelId="{7A9E986D-5416-45FA-B158-DFF2D80369E8}" type="presParOf" srcId="{5A135B81-A25A-4ECC-ABEF-EEDEEF81454F}" destId="{9594E544-7204-481C-A7FB-08B3634DCC71}" srcOrd="1" destOrd="0" presId="urn:microsoft.com/office/officeart/2018/5/layout/IconCircleLabelList"/>
    <dgm:cxn modelId="{13A06A48-1B43-4A8C-A99A-C815C8CA53B1}" type="presParOf" srcId="{5A135B81-A25A-4ECC-ABEF-EEDEEF81454F}" destId="{D285193D-8535-471A-8276-1A509513BAFC}" srcOrd="2" destOrd="0" presId="urn:microsoft.com/office/officeart/2018/5/layout/IconCircleLabelList"/>
    <dgm:cxn modelId="{474A7F24-0B2D-452A-BF13-E0DCE7D64E2D}" type="presParOf" srcId="{5A135B81-A25A-4ECC-ABEF-EEDEEF81454F}" destId="{E8F6A0D8-D629-4BCA-BE73-15CD5F6E5062}" srcOrd="3" destOrd="0" presId="urn:microsoft.com/office/officeart/2018/5/layout/IconCircleLabelList"/>
    <dgm:cxn modelId="{466FDDA7-7B4A-4DFC-ADAD-706E0C57A15C}" type="presParOf" srcId="{64EEF2DE-D467-410E-9EC1-E2D6F262FCD7}" destId="{15ABD0AA-78AA-445B-82F2-9AB92AED36C6}" srcOrd="1" destOrd="0" presId="urn:microsoft.com/office/officeart/2018/5/layout/IconCircleLabelList"/>
    <dgm:cxn modelId="{50553C49-2186-4559-8881-9E5256A6B62C}" type="presParOf" srcId="{64EEF2DE-D467-410E-9EC1-E2D6F262FCD7}" destId="{0828576B-22BF-4A97-940F-A7D5C2FEE5C9}" srcOrd="2" destOrd="0" presId="urn:microsoft.com/office/officeart/2018/5/layout/IconCircleLabelList"/>
    <dgm:cxn modelId="{6A7CAD6D-D4C2-4B02-9104-5B22248AF74F}" type="presParOf" srcId="{0828576B-22BF-4A97-940F-A7D5C2FEE5C9}" destId="{A3DAEE89-CC25-444D-9436-01ABBE54A48B}" srcOrd="0" destOrd="0" presId="urn:microsoft.com/office/officeart/2018/5/layout/IconCircleLabelList"/>
    <dgm:cxn modelId="{716D6647-0D0C-471B-B53D-C6E940207DDC}" type="presParOf" srcId="{0828576B-22BF-4A97-940F-A7D5C2FEE5C9}" destId="{5B747442-22EB-4CD4-92E8-3C695F917380}" srcOrd="1" destOrd="0" presId="urn:microsoft.com/office/officeart/2018/5/layout/IconCircleLabelList"/>
    <dgm:cxn modelId="{A44A6064-5F3B-4ADE-80A9-3F89B7242ED3}" type="presParOf" srcId="{0828576B-22BF-4A97-940F-A7D5C2FEE5C9}" destId="{35E33647-E75A-47E8-A6E0-94E03769D7C6}" srcOrd="2" destOrd="0" presId="urn:microsoft.com/office/officeart/2018/5/layout/IconCircleLabelList"/>
    <dgm:cxn modelId="{5B5D80B5-1CCE-44CA-B96C-08EF1375FA19}" type="presParOf" srcId="{0828576B-22BF-4A97-940F-A7D5C2FEE5C9}" destId="{C1864270-21E3-4D1F-8194-FF17C0C16BB1}" srcOrd="3" destOrd="0" presId="urn:microsoft.com/office/officeart/2018/5/layout/IconCircleLabelList"/>
    <dgm:cxn modelId="{F4ECDD99-285D-4795-93A4-5972E0703E6F}" type="presParOf" srcId="{64EEF2DE-D467-410E-9EC1-E2D6F262FCD7}" destId="{B60A9305-9ED3-42DC-9FC0-E074227F9D6C}" srcOrd="3" destOrd="0" presId="urn:microsoft.com/office/officeart/2018/5/layout/IconCircleLabelList"/>
    <dgm:cxn modelId="{A789BF1C-CB5C-477D-8489-BCD5A6BB9E6C}" type="presParOf" srcId="{64EEF2DE-D467-410E-9EC1-E2D6F262FCD7}" destId="{63F42DAE-F928-4FF6-9B6C-55E8C65C6AF6}" srcOrd="4" destOrd="0" presId="urn:microsoft.com/office/officeart/2018/5/layout/IconCircleLabelList"/>
    <dgm:cxn modelId="{CDC91229-52E0-4FCA-ADC6-DA205F2EFC84}" type="presParOf" srcId="{63F42DAE-F928-4FF6-9B6C-55E8C65C6AF6}" destId="{692C4A06-F929-49E3-AAF0-CA99D4E00605}" srcOrd="0" destOrd="0" presId="urn:microsoft.com/office/officeart/2018/5/layout/IconCircleLabelList"/>
    <dgm:cxn modelId="{CBEF3EEA-2035-441E-82B5-105A3EAD0013}" type="presParOf" srcId="{63F42DAE-F928-4FF6-9B6C-55E8C65C6AF6}" destId="{FE6CCA7A-27FB-426B-B330-A3DBABF2A794}" srcOrd="1" destOrd="0" presId="urn:microsoft.com/office/officeart/2018/5/layout/IconCircleLabelList"/>
    <dgm:cxn modelId="{7C736240-572C-4C71-8F4F-704C7398D932}" type="presParOf" srcId="{63F42DAE-F928-4FF6-9B6C-55E8C65C6AF6}" destId="{C52664F9-9D6E-4CCE-AAFF-0E0EF101F667}" srcOrd="2" destOrd="0" presId="urn:microsoft.com/office/officeart/2018/5/layout/IconCircleLabelList"/>
    <dgm:cxn modelId="{216A2BF1-EE5C-4BA4-B55D-70B3E7CF025E}" type="presParOf" srcId="{63F42DAE-F928-4FF6-9B6C-55E8C65C6AF6}" destId="{2CF82655-4C9F-46D9-B8BE-1ACFAE8B782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4A06CC-7F2E-4822-A7F0-F9406361ED8C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6978B80-F400-4030-A548-C6C0A02D8F56}">
      <dgm:prSet/>
      <dgm:spPr/>
      <dgm:t>
        <a:bodyPr/>
        <a:lstStyle/>
        <a:p>
          <a:r>
            <a:rPr lang="en-GB" dirty="0"/>
            <a:t>Aim:</a:t>
          </a:r>
          <a:endParaRPr lang="en-US" dirty="0"/>
        </a:p>
      </dgm:t>
    </dgm:pt>
    <dgm:pt modelId="{49468A3E-55B9-4F97-9628-A49ACD738B98}" type="parTrans" cxnId="{8033CF40-23A3-482D-B3B0-94685CF97BA1}">
      <dgm:prSet/>
      <dgm:spPr/>
      <dgm:t>
        <a:bodyPr/>
        <a:lstStyle/>
        <a:p>
          <a:endParaRPr lang="en-US"/>
        </a:p>
      </dgm:t>
    </dgm:pt>
    <dgm:pt modelId="{730814C4-94C6-460C-AEBC-5AF9C4E92501}" type="sibTrans" cxnId="{8033CF40-23A3-482D-B3B0-94685CF97BA1}">
      <dgm:prSet/>
      <dgm:spPr/>
      <dgm:t>
        <a:bodyPr/>
        <a:lstStyle/>
        <a:p>
          <a:endParaRPr lang="en-US"/>
        </a:p>
      </dgm:t>
    </dgm:pt>
    <dgm:pt modelId="{9FCB5B8C-7B26-4065-A12F-BFF26FB4716F}">
      <dgm:prSet/>
      <dgm:spPr/>
      <dgm:t>
        <a:bodyPr/>
        <a:lstStyle/>
        <a:p>
          <a:r>
            <a:rPr lang="en-GB" dirty="0"/>
            <a:t>Train</a:t>
          </a:r>
          <a:endParaRPr lang="en-US" dirty="0"/>
        </a:p>
      </dgm:t>
    </dgm:pt>
    <dgm:pt modelId="{FBE25322-E67D-4B89-9CC8-79B98234C19D}" type="parTrans" cxnId="{C899E1D3-BD90-4ABD-B2C7-642B0F72C9EF}">
      <dgm:prSet/>
      <dgm:spPr/>
      <dgm:t>
        <a:bodyPr/>
        <a:lstStyle/>
        <a:p>
          <a:endParaRPr lang="en-US"/>
        </a:p>
      </dgm:t>
    </dgm:pt>
    <dgm:pt modelId="{3589CD74-F0A7-4261-869B-7EC31E85DFC8}" type="sibTrans" cxnId="{C899E1D3-BD90-4ABD-B2C7-642B0F72C9EF}">
      <dgm:prSet/>
      <dgm:spPr/>
      <dgm:t>
        <a:bodyPr/>
        <a:lstStyle/>
        <a:p>
          <a:endParaRPr lang="en-US"/>
        </a:p>
      </dgm:t>
    </dgm:pt>
    <dgm:pt modelId="{129C2C4B-FC79-4AE1-A968-2C057481C336}">
      <dgm:prSet custT="1"/>
      <dgm:spPr/>
      <dgm:t>
        <a:bodyPr/>
        <a:lstStyle/>
        <a:p>
          <a:r>
            <a:rPr lang="en-US" sz="1800" b="1" dirty="0"/>
            <a:t>Demonstrate</a:t>
          </a:r>
          <a:r>
            <a:rPr lang="en-US" sz="1800" dirty="0"/>
            <a:t> the technique to the participant. Get them to give you a demonstration back.</a:t>
          </a:r>
        </a:p>
      </dgm:t>
    </dgm:pt>
    <dgm:pt modelId="{45953201-C4D7-426C-A63C-2FD1191835EA}" type="parTrans" cxnId="{C5EAA8A5-BCE6-481D-A73A-1A4C4E4CFFF8}">
      <dgm:prSet/>
      <dgm:spPr/>
      <dgm:t>
        <a:bodyPr/>
        <a:lstStyle/>
        <a:p>
          <a:endParaRPr lang="en-US"/>
        </a:p>
      </dgm:t>
    </dgm:pt>
    <dgm:pt modelId="{C849AD02-78FF-4AB2-8095-4557658D679E}" type="sibTrans" cxnId="{C5EAA8A5-BCE6-481D-A73A-1A4C4E4CFFF8}">
      <dgm:prSet/>
      <dgm:spPr/>
      <dgm:t>
        <a:bodyPr/>
        <a:lstStyle/>
        <a:p>
          <a:endParaRPr lang="en-US"/>
        </a:p>
      </dgm:t>
    </dgm:pt>
    <dgm:pt modelId="{F3ABDDB5-2E7D-44E7-8B0A-549D62F27D09}">
      <dgm:prSet/>
      <dgm:spPr/>
      <dgm:t>
        <a:bodyPr/>
        <a:lstStyle/>
        <a:p>
          <a:r>
            <a:rPr lang="en-GB" dirty="0"/>
            <a:t>Remind and encourage</a:t>
          </a:r>
          <a:endParaRPr lang="en-US" dirty="0"/>
        </a:p>
      </dgm:t>
    </dgm:pt>
    <dgm:pt modelId="{D516680C-B35A-43E2-921B-ED78010E2E0D}" type="parTrans" cxnId="{6381F4C7-0068-487C-920C-7F80981A56A2}">
      <dgm:prSet/>
      <dgm:spPr/>
      <dgm:t>
        <a:bodyPr/>
        <a:lstStyle/>
        <a:p>
          <a:endParaRPr lang="en-US"/>
        </a:p>
      </dgm:t>
    </dgm:pt>
    <dgm:pt modelId="{F91DA9F9-43EF-41DD-8CCD-88C54359C5E0}" type="sibTrans" cxnId="{6381F4C7-0068-487C-920C-7F80981A56A2}">
      <dgm:prSet/>
      <dgm:spPr/>
      <dgm:t>
        <a:bodyPr/>
        <a:lstStyle/>
        <a:p>
          <a:endParaRPr lang="en-US"/>
        </a:p>
      </dgm:t>
    </dgm:pt>
    <dgm:pt modelId="{8F0A0D0F-D422-47B4-AAD6-9C9C03EB28EE}">
      <dgm:prSet custT="1"/>
      <dgm:spPr/>
      <dgm:t>
        <a:bodyPr/>
        <a:lstStyle/>
        <a:p>
          <a:r>
            <a:rPr lang="en-GB" sz="1800" dirty="0"/>
            <a:t>“Can you tell me what you are thinking?” </a:t>
          </a:r>
          <a:endParaRPr lang="en-US" sz="1800" dirty="0"/>
        </a:p>
      </dgm:t>
    </dgm:pt>
    <dgm:pt modelId="{26155F1A-F996-4192-8ADA-3A84D2DA85F8}" type="parTrans" cxnId="{9389B7E8-D784-4E84-9E60-9E813852A9EC}">
      <dgm:prSet/>
      <dgm:spPr/>
      <dgm:t>
        <a:bodyPr/>
        <a:lstStyle/>
        <a:p>
          <a:endParaRPr lang="en-US"/>
        </a:p>
      </dgm:t>
    </dgm:pt>
    <dgm:pt modelId="{DDC5AB52-BDE7-4636-9984-1886C1C93A60}" type="sibTrans" cxnId="{9389B7E8-D784-4E84-9E60-9E813852A9EC}">
      <dgm:prSet/>
      <dgm:spPr/>
      <dgm:t>
        <a:bodyPr/>
        <a:lstStyle/>
        <a:p>
          <a:endParaRPr lang="en-US"/>
        </a:p>
      </dgm:t>
    </dgm:pt>
    <dgm:pt modelId="{DA1E55B3-72C9-48B3-82C3-FA6BE8E17E48}">
      <dgm:prSet custT="1"/>
      <dgm:spPr/>
      <dgm:t>
        <a:bodyPr/>
        <a:lstStyle/>
        <a:p>
          <a:r>
            <a:rPr lang="en-GB" sz="1800" dirty="0"/>
            <a:t>“Keep talking…”</a:t>
          </a:r>
          <a:endParaRPr lang="en-US" sz="1800" dirty="0"/>
        </a:p>
      </dgm:t>
    </dgm:pt>
    <dgm:pt modelId="{6B00561A-1398-4512-8768-28C226ECE134}" type="parTrans" cxnId="{6E615026-719F-4E5F-8A23-2C96CE9A384D}">
      <dgm:prSet/>
      <dgm:spPr/>
      <dgm:t>
        <a:bodyPr/>
        <a:lstStyle/>
        <a:p>
          <a:endParaRPr lang="en-US"/>
        </a:p>
      </dgm:t>
    </dgm:pt>
    <dgm:pt modelId="{317C87A2-DDD4-46A9-8D16-59B7D3A08CAB}" type="sibTrans" cxnId="{6E615026-719F-4E5F-8A23-2C96CE9A384D}">
      <dgm:prSet/>
      <dgm:spPr/>
      <dgm:t>
        <a:bodyPr/>
        <a:lstStyle/>
        <a:p>
          <a:endParaRPr lang="en-US"/>
        </a:p>
      </dgm:t>
    </dgm:pt>
    <dgm:pt modelId="{30AD0583-86EF-4DEA-A072-70AFA9C95770}">
      <dgm:prSet custT="1"/>
      <dgm:spPr/>
      <dgm:t>
        <a:bodyPr/>
        <a:lstStyle/>
        <a:p>
          <a:r>
            <a:rPr lang="en-GB" sz="1800" dirty="0"/>
            <a:t>“You’re doing really well!”</a:t>
          </a:r>
          <a:endParaRPr lang="en-US" sz="1800" dirty="0"/>
        </a:p>
      </dgm:t>
    </dgm:pt>
    <dgm:pt modelId="{1F6B93E3-2575-4359-9D9A-CC3FC71FD501}" type="parTrans" cxnId="{CC310293-6378-4E6C-AE91-C2113808FCD2}">
      <dgm:prSet/>
      <dgm:spPr/>
      <dgm:t>
        <a:bodyPr/>
        <a:lstStyle/>
        <a:p>
          <a:endParaRPr lang="en-US"/>
        </a:p>
      </dgm:t>
    </dgm:pt>
    <dgm:pt modelId="{A80C1A0A-715F-4C53-B083-0E235E616BDE}" type="sibTrans" cxnId="{CC310293-6378-4E6C-AE91-C2113808FCD2}">
      <dgm:prSet/>
      <dgm:spPr/>
      <dgm:t>
        <a:bodyPr/>
        <a:lstStyle/>
        <a:p>
          <a:endParaRPr lang="en-US"/>
        </a:p>
      </dgm:t>
    </dgm:pt>
    <dgm:pt modelId="{EB4F096F-C45D-4796-A172-AC4A9B64661D}">
      <dgm:prSet custT="1"/>
      <dgm:spPr/>
      <dgm:t>
        <a:bodyPr/>
        <a:lstStyle/>
        <a:p>
          <a:r>
            <a:rPr lang="en-GB" sz="1800" dirty="0"/>
            <a:t>To get respondent to verbalise their thought process</a:t>
          </a:r>
        </a:p>
      </dgm:t>
    </dgm:pt>
    <dgm:pt modelId="{D5994824-59DF-4D92-BCC0-8506603F837C}" type="parTrans" cxnId="{EF976779-0ACF-4F48-8E4B-1A30D69BA603}">
      <dgm:prSet/>
      <dgm:spPr/>
      <dgm:t>
        <a:bodyPr/>
        <a:lstStyle/>
        <a:p>
          <a:endParaRPr lang="en-GB"/>
        </a:p>
      </dgm:t>
    </dgm:pt>
    <dgm:pt modelId="{C99F5B68-B5A3-4088-A070-7FF5BED2DB37}" type="sibTrans" cxnId="{EF976779-0ACF-4F48-8E4B-1A30D69BA603}">
      <dgm:prSet/>
      <dgm:spPr/>
      <dgm:t>
        <a:bodyPr/>
        <a:lstStyle/>
        <a:p>
          <a:endParaRPr lang="en-GB"/>
        </a:p>
      </dgm:t>
    </dgm:pt>
    <dgm:pt modelId="{6F45D1D7-CAF1-4D03-8D14-3604274FBF82}" type="pres">
      <dgm:prSet presAssocID="{0B4A06CC-7F2E-4822-A7F0-F9406361ED8C}" presName="Name0" presStyleCnt="0">
        <dgm:presLayoutVars>
          <dgm:dir/>
          <dgm:animLvl val="lvl"/>
          <dgm:resizeHandles val="exact"/>
        </dgm:presLayoutVars>
      </dgm:prSet>
      <dgm:spPr/>
    </dgm:pt>
    <dgm:pt modelId="{BDCC6441-F6F7-49C2-89A7-C115DDAB2EE1}" type="pres">
      <dgm:prSet presAssocID="{F3ABDDB5-2E7D-44E7-8B0A-549D62F27D09}" presName="boxAndChildren" presStyleCnt="0"/>
      <dgm:spPr/>
    </dgm:pt>
    <dgm:pt modelId="{8BA3452A-B2A1-4705-9905-5F82D86C36EE}" type="pres">
      <dgm:prSet presAssocID="{F3ABDDB5-2E7D-44E7-8B0A-549D62F27D09}" presName="parentTextBox" presStyleLbl="alignNode1" presStyleIdx="0" presStyleCnt="3"/>
      <dgm:spPr/>
    </dgm:pt>
    <dgm:pt modelId="{9279C37A-22EE-41C6-918A-BE1A5C906DEA}" type="pres">
      <dgm:prSet presAssocID="{F3ABDDB5-2E7D-44E7-8B0A-549D62F27D09}" presName="descendantBox" presStyleLbl="bgAccFollowNode1" presStyleIdx="0" presStyleCnt="3"/>
      <dgm:spPr/>
    </dgm:pt>
    <dgm:pt modelId="{6B51A94E-5529-42A4-825F-2C7C0FA66BDC}" type="pres">
      <dgm:prSet presAssocID="{3589CD74-F0A7-4261-869B-7EC31E85DFC8}" presName="sp" presStyleCnt="0"/>
      <dgm:spPr/>
    </dgm:pt>
    <dgm:pt modelId="{F27677DF-2605-4DC8-B465-9C766A348CCF}" type="pres">
      <dgm:prSet presAssocID="{9FCB5B8C-7B26-4065-A12F-BFF26FB4716F}" presName="arrowAndChildren" presStyleCnt="0"/>
      <dgm:spPr/>
    </dgm:pt>
    <dgm:pt modelId="{6622563A-9914-4839-8264-5DA82BF1B9FB}" type="pres">
      <dgm:prSet presAssocID="{9FCB5B8C-7B26-4065-A12F-BFF26FB4716F}" presName="parentTextArrow" presStyleLbl="node1" presStyleIdx="0" presStyleCnt="0"/>
      <dgm:spPr/>
    </dgm:pt>
    <dgm:pt modelId="{C43CA914-0CE6-42FE-97A4-6632083DF6E1}" type="pres">
      <dgm:prSet presAssocID="{9FCB5B8C-7B26-4065-A12F-BFF26FB4716F}" presName="arrow" presStyleLbl="alignNode1" presStyleIdx="1" presStyleCnt="3"/>
      <dgm:spPr/>
    </dgm:pt>
    <dgm:pt modelId="{29E53C9E-C2A1-4A25-B4D9-BF58566BDE1B}" type="pres">
      <dgm:prSet presAssocID="{9FCB5B8C-7B26-4065-A12F-BFF26FB4716F}" presName="descendantArrow" presStyleLbl="bgAccFollowNode1" presStyleIdx="1" presStyleCnt="3"/>
      <dgm:spPr/>
    </dgm:pt>
    <dgm:pt modelId="{E5E6731B-E723-44B4-AF2E-22DAC90FF1A0}" type="pres">
      <dgm:prSet presAssocID="{730814C4-94C6-460C-AEBC-5AF9C4E92501}" presName="sp" presStyleCnt="0"/>
      <dgm:spPr/>
    </dgm:pt>
    <dgm:pt modelId="{C3511DC5-A100-47C0-91CC-3C7EEF7A37D0}" type="pres">
      <dgm:prSet presAssocID="{D6978B80-F400-4030-A548-C6C0A02D8F56}" presName="arrowAndChildren" presStyleCnt="0"/>
      <dgm:spPr/>
    </dgm:pt>
    <dgm:pt modelId="{D35D12AF-E2D9-49FA-93A2-5B25EC69881C}" type="pres">
      <dgm:prSet presAssocID="{D6978B80-F400-4030-A548-C6C0A02D8F56}" presName="parentTextArrow" presStyleLbl="node1" presStyleIdx="0" presStyleCnt="0"/>
      <dgm:spPr/>
    </dgm:pt>
    <dgm:pt modelId="{B5B62C89-983D-4532-9D43-74E8371F3DF3}" type="pres">
      <dgm:prSet presAssocID="{D6978B80-F400-4030-A548-C6C0A02D8F56}" presName="arrow" presStyleLbl="alignNode1" presStyleIdx="2" presStyleCnt="3"/>
      <dgm:spPr/>
    </dgm:pt>
    <dgm:pt modelId="{BDAF3219-6EEA-4538-AC8E-2F13EF9470C9}" type="pres">
      <dgm:prSet presAssocID="{D6978B80-F400-4030-A548-C6C0A02D8F56}" presName="descendantArrow" presStyleLbl="bgAccFollowNode1" presStyleIdx="2" presStyleCnt="3"/>
      <dgm:spPr/>
    </dgm:pt>
  </dgm:ptLst>
  <dgm:cxnLst>
    <dgm:cxn modelId="{8E88611E-7C37-48A4-96D7-5D81608DD5D4}" type="presOf" srcId="{9FCB5B8C-7B26-4065-A12F-BFF26FB4716F}" destId="{C43CA914-0CE6-42FE-97A4-6632083DF6E1}" srcOrd="1" destOrd="0" presId="urn:microsoft.com/office/officeart/2016/7/layout/VerticalDownArrowProcess"/>
    <dgm:cxn modelId="{07411024-A427-475B-A47F-B5E24A9B9992}" type="presOf" srcId="{D6978B80-F400-4030-A548-C6C0A02D8F56}" destId="{B5B62C89-983D-4532-9D43-74E8371F3DF3}" srcOrd="1" destOrd="0" presId="urn:microsoft.com/office/officeart/2016/7/layout/VerticalDownArrowProcess"/>
    <dgm:cxn modelId="{6E615026-719F-4E5F-8A23-2C96CE9A384D}" srcId="{F3ABDDB5-2E7D-44E7-8B0A-549D62F27D09}" destId="{DA1E55B3-72C9-48B3-82C3-FA6BE8E17E48}" srcOrd="1" destOrd="0" parTransId="{6B00561A-1398-4512-8768-28C226ECE134}" sibTransId="{317C87A2-DDD4-46A9-8D16-59B7D3A08CAB}"/>
    <dgm:cxn modelId="{8033CF40-23A3-482D-B3B0-94685CF97BA1}" srcId="{0B4A06CC-7F2E-4822-A7F0-F9406361ED8C}" destId="{D6978B80-F400-4030-A548-C6C0A02D8F56}" srcOrd="0" destOrd="0" parTransId="{49468A3E-55B9-4F97-9628-A49ACD738B98}" sibTransId="{730814C4-94C6-460C-AEBC-5AF9C4E92501}"/>
    <dgm:cxn modelId="{9F3BA067-9F2C-41B7-81B0-E2E8FA47C976}" type="presOf" srcId="{8F0A0D0F-D422-47B4-AAD6-9C9C03EB28EE}" destId="{9279C37A-22EE-41C6-918A-BE1A5C906DEA}" srcOrd="0" destOrd="0" presId="urn:microsoft.com/office/officeart/2016/7/layout/VerticalDownArrowProcess"/>
    <dgm:cxn modelId="{20B2B96B-4080-40B8-A7F0-382CFB734870}" type="presOf" srcId="{0B4A06CC-7F2E-4822-A7F0-F9406361ED8C}" destId="{6F45D1D7-CAF1-4D03-8D14-3604274FBF82}" srcOrd="0" destOrd="0" presId="urn:microsoft.com/office/officeart/2016/7/layout/VerticalDownArrowProcess"/>
    <dgm:cxn modelId="{694B7A53-2F6A-4719-BD45-3A97F315FA5D}" type="presOf" srcId="{DA1E55B3-72C9-48B3-82C3-FA6BE8E17E48}" destId="{9279C37A-22EE-41C6-918A-BE1A5C906DEA}" srcOrd="0" destOrd="1" presId="urn:microsoft.com/office/officeart/2016/7/layout/VerticalDownArrowProcess"/>
    <dgm:cxn modelId="{8903BF57-0B30-4836-9821-947C9F7C8874}" type="presOf" srcId="{EB4F096F-C45D-4796-A172-AC4A9B64661D}" destId="{BDAF3219-6EEA-4538-AC8E-2F13EF9470C9}" srcOrd="0" destOrd="0" presId="urn:microsoft.com/office/officeart/2016/7/layout/VerticalDownArrowProcess"/>
    <dgm:cxn modelId="{EF976779-0ACF-4F48-8E4B-1A30D69BA603}" srcId="{D6978B80-F400-4030-A548-C6C0A02D8F56}" destId="{EB4F096F-C45D-4796-A172-AC4A9B64661D}" srcOrd="0" destOrd="0" parTransId="{D5994824-59DF-4D92-BCC0-8506603F837C}" sibTransId="{C99F5B68-B5A3-4088-A070-7FF5BED2DB37}"/>
    <dgm:cxn modelId="{33C77181-C755-493C-A5E9-1928AF4C4CAB}" type="presOf" srcId="{D6978B80-F400-4030-A548-C6C0A02D8F56}" destId="{D35D12AF-E2D9-49FA-93A2-5B25EC69881C}" srcOrd="0" destOrd="0" presId="urn:microsoft.com/office/officeart/2016/7/layout/VerticalDownArrowProcess"/>
    <dgm:cxn modelId="{B9606289-3E2D-4D2D-B274-450C69AE9B4D}" type="presOf" srcId="{9FCB5B8C-7B26-4065-A12F-BFF26FB4716F}" destId="{6622563A-9914-4839-8264-5DA82BF1B9FB}" srcOrd="0" destOrd="0" presId="urn:microsoft.com/office/officeart/2016/7/layout/VerticalDownArrowProcess"/>
    <dgm:cxn modelId="{CC310293-6378-4E6C-AE91-C2113808FCD2}" srcId="{F3ABDDB5-2E7D-44E7-8B0A-549D62F27D09}" destId="{30AD0583-86EF-4DEA-A072-70AFA9C95770}" srcOrd="2" destOrd="0" parTransId="{1F6B93E3-2575-4359-9D9A-CC3FC71FD501}" sibTransId="{A80C1A0A-715F-4C53-B083-0E235E616BDE}"/>
    <dgm:cxn modelId="{6C77BA98-3020-478C-8D9C-417D89A6B54F}" type="presOf" srcId="{F3ABDDB5-2E7D-44E7-8B0A-549D62F27D09}" destId="{8BA3452A-B2A1-4705-9905-5F82D86C36EE}" srcOrd="0" destOrd="0" presId="urn:microsoft.com/office/officeart/2016/7/layout/VerticalDownArrowProcess"/>
    <dgm:cxn modelId="{C5EAA8A5-BCE6-481D-A73A-1A4C4E4CFFF8}" srcId="{9FCB5B8C-7B26-4065-A12F-BFF26FB4716F}" destId="{129C2C4B-FC79-4AE1-A968-2C057481C336}" srcOrd="0" destOrd="0" parTransId="{45953201-C4D7-426C-A63C-2FD1191835EA}" sibTransId="{C849AD02-78FF-4AB2-8095-4557658D679E}"/>
    <dgm:cxn modelId="{6381F4C7-0068-487C-920C-7F80981A56A2}" srcId="{0B4A06CC-7F2E-4822-A7F0-F9406361ED8C}" destId="{F3ABDDB5-2E7D-44E7-8B0A-549D62F27D09}" srcOrd="2" destOrd="0" parTransId="{D516680C-B35A-43E2-921B-ED78010E2E0D}" sibTransId="{F91DA9F9-43EF-41DD-8CCD-88C54359C5E0}"/>
    <dgm:cxn modelId="{C899E1D3-BD90-4ABD-B2C7-642B0F72C9EF}" srcId="{0B4A06CC-7F2E-4822-A7F0-F9406361ED8C}" destId="{9FCB5B8C-7B26-4065-A12F-BFF26FB4716F}" srcOrd="1" destOrd="0" parTransId="{FBE25322-E67D-4B89-9CC8-79B98234C19D}" sibTransId="{3589CD74-F0A7-4261-869B-7EC31E85DFC8}"/>
    <dgm:cxn modelId="{9389B7E8-D784-4E84-9E60-9E813852A9EC}" srcId="{F3ABDDB5-2E7D-44E7-8B0A-549D62F27D09}" destId="{8F0A0D0F-D422-47B4-AAD6-9C9C03EB28EE}" srcOrd="0" destOrd="0" parTransId="{26155F1A-F996-4192-8ADA-3A84D2DA85F8}" sibTransId="{DDC5AB52-BDE7-4636-9984-1886C1C93A60}"/>
    <dgm:cxn modelId="{E3A6F7EA-7B7A-4F8C-A508-393DF6421645}" type="presOf" srcId="{30AD0583-86EF-4DEA-A072-70AFA9C95770}" destId="{9279C37A-22EE-41C6-918A-BE1A5C906DEA}" srcOrd="0" destOrd="2" presId="urn:microsoft.com/office/officeart/2016/7/layout/VerticalDownArrowProcess"/>
    <dgm:cxn modelId="{455153F3-3A05-42BB-9E90-727327B16FEF}" type="presOf" srcId="{129C2C4B-FC79-4AE1-A968-2C057481C336}" destId="{29E53C9E-C2A1-4A25-B4D9-BF58566BDE1B}" srcOrd="0" destOrd="0" presId="urn:microsoft.com/office/officeart/2016/7/layout/VerticalDownArrowProcess"/>
    <dgm:cxn modelId="{06018E65-4AA4-496A-9D36-7F14A804791C}" type="presParOf" srcId="{6F45D1D7-CAF1-4D03-8D14-3604274FBF82}" destId="{BDCC6441-F6F7-49C2-89A7-C115DDAB2EE1}" srcOrd="0" destOrd="0" presId="urn:microsoft.com/office/officeart/2016/7/layout/VerticalDownArrowProcess"/>
    <dgm:cxn modelId="{E5138367-36B6-4DC4-B8C8-70F851180E76}" type="presParOf" srcId="{BDCC6441-F6F7-49C2-89A7-C115DDAB2EE1}" destId="{8BA3452A-B2A1-4705-9905-5F82D86C36EE}" srcOrd="0" destOrd="0" presId="urn:microsoft.com/office/officeart/2016/7/layout/VerticalDownArrowProcess"/>
    <dgm:cxn modelId="{79075841-1630-4E09-9639-F78227A9466D}" type="presParOf" srcId="{BDCC6441-F6F7-49C2-89A7-C115DDAB2EE1}" destId="{9279C37A-22EE-41C6-918A-BE1A5C906DEA}" srcOrd="1" destOrd="0" presId="urn:microsoft.com/office/officeart/2016/7/layout/VerticalDownArrowProcess"/>
    <dgm:cxn modelId="{AC5E4865-1171-42F3-998B-A9FEF4765AF1}" type="presParOf" srcId="{6F45D1D7-CAF1-4D03-8D14-3604274FBF82}" destId="{6B51A94E-5529-42A4-825F-2C7C0FA66BDC}" srcOrd="1" destOrd="0" presId="urn:microsoft.com/office/officeart/2016/7/layout/VerticalDownArrowProcess"/>
    <dgm:cxn modelId="{393E3664-7FF0-43AB-BB5E-125AFF95E62D}" type="presParOf" srcId="{6F45D1D7-CAF1-4D03-8D14-3604274FBF82}" destId="{F27677DF-2605-4DC8-B465-9C766A348CCF}" srcOrd="2" destOrd="0" presId="urn:microsoft.com/office/officeart/2016/7/layout/VerticalDownArrowProcess"/>
    <dgm:cxn modelId="{B3177882-A2FE-4E6C-8997-D1DD8D6BD1DD}" type="presParOf" srcId="{F27677DF-2605-4DC8-B465-9C766A348CCF}" destId="{6622563A-9914-4839-8264-5DA82BF1B9FB}" srcOrd="0" destOrd="0" presId="urn:microsoft.com/office/officeart/2016/7/layout/VerticalDownArrowProcess"/>
    <dgm:cxn modelId="{D190418D-3672-483A-9E90-3628A9BB5BF7}" type="presParOf" srcId="{F27677DF-2605-4DC8-B465-9C766A348CCF}" destId="{C43CA914-0CE6-42FE-97A4-6632083DF6E1}" srcOrd="1" destOrd="0" presId="urn:microsoft.com/office/officeart/2016/7/layout/VerticalDownArrowProcess"/>
    <dgm:cxn modelId="{0DF95038-B88A-4EC2-8CA5-714661690EB9}" type="presParOf" srcId="{F27677DF-2605-4DC8-B465-9C766A348CCF}" destId="{29E53C9E-C2A1-4A25-B4D9-BF58566BDE1B}" srcOrd="2" destOrd="0" presId="urn:microsoft.com/office/officeart/2016/7/layout/VerticalDownArrowProcess"/>
    <dgm:cxn modelId="{A67BCD50-BBDF-47BC-A885-99DBFEF1B492}" type="presParOf" srcId="{6F45D1D7-CAF1-4D03-8D14-3604274FBF82}" destId="{E5E6731B-E723-44B4-AF2E-22DAC90FF1A0}" srcOrd="3" destOrd="0" presId="urn:microsoft.com/office/officeart/2016/7/layout/VerticalDownArrowProcess"/>
    <dgm:cxn modelId="{93FD63B4-10C2-48C7-BB6D-BD7081A2CC5F}" type="presParOf" srcId="{6F45D1D7-CAF1-4D03-8D14-3604274FBF82}" destId="{C3511DC5-A100-47C0-91CC-3C7EEF7A37D0}" srcOrd="4" destOrd="0" presId="urn:microsoft.com/office/officeart/2016/7/layout/VerticalDownArrowProcess"/>
    <dgm:cxn modelId="{1DBDF67D-23D5-42C4-A058-7A4B4472568A}" type="presParOf" srcId="{C3511DC5-A100-47C0-91CC-3C7EEF7A37D0}" destId="{D35D12AF-E2D9-49FA-93A2-5B25EC69881C}" srcOrd="0" destOrd="0" presId="urn:microsoft.com/office/officeart/2016/7/layout/VerticalDownArrowProcess"/>
    <dgm:cxn modelId="{8BAB524E-371B-46DF-896E-C90C5C48427A}" type="presParOf" srcId="{C3511DC5-A100-47C0-91CC-3C7EEF7A37D0}" destId="{B5B62C89-983D-4532-9D43-74E8371F3DF3}" srcOrd="1" destOrd="0" presId="urn:microsoft.com/office/officeart/2016/7/layout/VerticalDownArrowProcess"/>
    <dgm:cxn modelId="{01EFCAF0-6BAB-416B-A1F3-ADC8F1F55455}" type="presParOf" srcId="{C3511DC5-A100-47C0-91CC-3C7EEF7A37D0}" destId="{BDAF3219-6EEA-4538-AC8E-2F13EF9470C9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C26389-EA6F-4103-98AE-B9C7F58573E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1FE0932-0D0E-4F62-A832-E7049654B5CC}">
      <dgm:prSet/>
      <dgm:spPr/>
      <dgm:t>
        <a:bodyPr/>
        <a:lstStyle/>
        <a:p>
          <a:r>
            <a:rPr lang="en-GB"/>
            <a:t>Summarising each case</a:t>
          </a:r>
          <a:endParaRPr lang="en-US"/>
        </a:p>
      </dgm:t>
    </dgm:pt>
    <dgm:pt modelId="{496A5928-E8B1-4E87-8681-FC9AE034C632}" type="parTrans" cxnId="{27D71A6D-64EF-46CB-A2EE-FAA69DDD763F}">
      <dgm:prSet/>
      <dgm:spPr/>
      <dgm:t>
        <a:bodyPr/>
        <a:lstStyle/>
        <a:p>
          <a:endParaRPr lang="en-US"/>
        </a:p>
      </dgm:t>
    </dgm:pt>
    <dgm:pt modelId="{EA4198DE-9D12-4695-BA1A-621639730710}" type="sibTrans" cxnId="{27D71A6D-64EF-46CB-A2EE-FAA69DDD763F}">
      <dgm:prSet/>
      <dgm:spPr/>
      <dgm:t>
        <a:bodyPr/>
        <a:lstStyle/>
        <a:p>
          <a:endParaRPr lang="en-US"/>
        </a:p>
      </dgm:t>
    </dgm:pt>
    <dgm:pt modelId="{5E40138B-EB5F-4211-A75F-09B7F5CAA853}">
      <dgm:prSet/>
      <dgm:spPr/>
      <dgm:t>
        <a:bodyPr/>
        <a:lstStyle/>
        <a:p>
          <a:r>
            <a:rPr lang="en-GB" dirty="0"/>
            <a:t>Combining case level summaries</a:t>
          </a:r>
          <a:endParaRPr lang="en-US" dirty="0"/>
        </a:p>
      </dgm:t>
    </dgm:pt>
    <dgm:pt modelId="{A502ABA1-3BDB-4EDB-A356-00CF0A736CF9}" type="parTrans" cxnId="{166939BD-01E9-4836-9595-88AFE28724A4}">
      <dgm:prSet/>
      <dgm:spPr/>
      <dgm:t>
        <a:bodyPr/>
        <a:lstStyle/>
        <a:p>
          <a:endParaRPr lang="en-US"/>
        </a:p>
      </dgm:t>
    </dgm:pt>
    <dgm:pt modelId="{8EA7B168-52A9-4F46-A4D7-BFD7B00F5FB2}" type="sibTrans" cxnId="{166939BD-01E9-4836-9595-88AFE28724A4}">
      <dgm:prSet/>
      <dgm:spPr/>
      <dgm:t>
        <a:bodyPr/>
        <a:lstStyle/>
        <a:p>
          <a:endParaRPr lang="en-US"/>
        </a:p>
      </dgm:t>
    </dgm:pt>
    <dgm:pt modelId="{85EACF24-1342-46E5-B7FE-DCCDADC5CA00}">
      <dgm:prSet/>
      <dgm:spPr/>
      <dgm:t>
        <a:bodyPr/>
        <a:lstStyle/>
        <a:p>
          <a:r>
            <a:rPr lang="en-GB" dirty="0"/>
            <a:t>Thematic analysis</a:t>
          </a:r>
          <a:endParaRPr lang="en-US" dirty="0"/>
        </a:p>
      </dgm:t>
    </dgm:pt>
    <dgm:pt modelId="{B78B549D-3D26-4132-AA55-FA3A233E7C8E}" type="parTrans" cxnId="{BF7DCA09-F770-4177-85D2-00DA402CE047}">
      <dgm:prSet/>
      <dgm:spPr/>
      <dgm:t>
        <a:bodyPr/>
        <a:lstStyle/>
        <a:p>
          <a:endParaRPr lang="en-US"/>
        </a:p>
      </dgm:t>
    </dgm:pt>
    <dgm:pt modelId="{EB7502CD-495A-40E5-BBCB-54B06EF9810E}" type="sibTrans" cxnId="{BF7DCA09-F770-4177-85D2-00DA402CE047}">
      <dgm:prSet/>
      <dgm:spPr/>
      <dgm:t>
        <a:bodyPr/>
        <a:lstStyle/>
        <a:p>
          <a:endParaRPr lang="en-US"/>
        </a:p>
      </dgm:t>
    </dgm:pt>
    <dgm:pt modelId="{649FB467-8320-4445-AFD9-C47F158DD5EE}">
      <dgm:prSet/>
      <dgm:spPr/>
      <dgm:t>
        <a:bodyPr/>
        <a:lstStyle/>
        <a:p>
          <a:r>
            <a:rPr lang="en-GB"/>
            <a:t>Drawing conclusions</a:t>
          </a:r>
          <a:endParaRPr lang="en-US"/>
        </a:p>
      </dgm:t>
    </dgm:pt>
    <dgm:pt modelId="{D0DE33C8-8B88-47E7-899A-9C412120C951}" type="parTrans" cxnId="{695492F2-180D-4FDF-8596-FBC1E7850DBD}">
      <dgm:prSet/>
      <dgm:spPr/>
      <dgm:t>
        <a:bodyPr/>
        <a:lstStyle/>
        <a:p>
          <a:endParaRPr lang="en-US"/>
        </a:p>
      </dgm:t>
    </dgm:pt>
    <dgm:pt modelId="{A384BA9B-60A5-4B65-8D1F-1DA2E72FD2CC}" type="sibTrans" cxnId="{695492F2-180D-4FDF-8596-FBC1E7850DBD}">
      <dgm:prSet/>
      <dgm:spPr/>
      <dgm:t>
        <a:bodyPr/>
        <a:lstStyle/>
        <a:p>
          <a:endParaRPr lang="en-US"/>
        </a:p>
      </dgm:t>
    </dgm:pt>
    <dgm:pt modelId="{F4205ED3-94F6-48AB-BB74-ABDE8B4825B0}" type="pres">
      <dgm:prSet presAssocID="{FBC26389-EA6F-4103-98AE-B9C7F58573EA}" presName="linear" presStyleCnt="0">
        <dgm:presLayoutVars>
          <dgm:animLvl val="lvl"/>
          <dgm:resizeHandles val="exact"/>
        </dgm:presLayoutVars>
      </dgm:prSet>
      <dgm:spPr/>
    </dgm:pt>
    <dgm:pt modelId="{44F3B025-628A-46D4-A535-FC0A9470BFBD}" type="pres">
      <dgm:prSet presAssocID="{11FE0932-0D0E-4F62-A832-E7049654B5C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6254BA3-2DD8-4EDA-BB60-8834961379DF}" type="pres">
      <dgm:prSet presAssocID="{EA4198DE-9D12-4695-BA1A-621639730710}" presName="spacer" presStyleCnt="0"/>
      <dgm:spPr/>
    </dgm:pt>
    <dgm:pt modelId="{90AFDF9D-39AB-422F-8B21-3BC4E252ED0A}" type="pres">
      <dgm:prSet presAssocID="{5E40138B-EB5F-4211-A75F-09B7F5CAA85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9601832-1ED1-4A49-BFC2-FAEA1F132170}" type="pres">
      <dgm:prSet presAssocID="{8EA7B168-52A9-4F46-A4D7-BFD7B00F5FB2}" presName="spacer" presStyleCnt="0"/>
      <dgm:spPr/>
    </dgm:pt>
    <dgm:pt modelId="{75A5EE4D-8AB2-43AD-9D78-1F960486AD39}" type="pres">
      <dgm:prSet presAssocID="{85EACF24-1342-46E5-B7FE-DCCDADC5CA0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20C7400-E81A-4C44-B484-DD1210D7C9E4}" type="pres">
      <dgm:prSet presAssocID="{EB7502CD-495A-40E5-BBCB-54B06EF9810E}" presName="spacer" presStyleCnt="0"/>
      <dgm:spPr/>
    </dgm:pt>
    <dgm:pt modelId="{2F16496E-AE02-46BF-AECD-D0A47F7B21DC}" type="pres">
      <dgm:prSet presAssocID="{649FB467-8320-4445-AFD9-C47F158DD5E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F7DCA09-F770-4177-85D2-00DA402CE047}" srcId="{FBC26389-EA6F-4103-98AE-B9C7F58573EA}" destId="{85EACF24-1342-46E5-B7FE-DCCDADC5CA00}" srcOrd="2" destOrd="0" parTransId="{B78B549D-3D26-4132-AA55-FA3A233E7C8E}" sibTransId="{EB7502CD-495A-40E5-BBCB-54B06EF9810E}"/>
    <dgm:cxn modelId="{27D71A6D-64EF-46CB-A2EE-FAA69DDD763F}" srcId="{FBC26389-EA6F-4103-98AE-B9C7F58573EA}" destId="{11FE0932-0D0E-4F62-A832-E7049654B5CC}" srcOrd="0" destOrd="0" parTransId="{496A5928-E8B1-4E87-8681-FC9AE034C632}" sibTransId="{EA4198DE-9D12-4695-BA1A-621639730710}"/>
    <dgm:cxn modelId="{E8581682-B4E4-4DE5-BF82-A64C7AF49068}" type="presOf" srcId="{FBC26389-EA6F-4103-98AE-B9C7F58573EA}" destId="{F4205ED3-94F6-48AB-BB74-ABDE8B4825B0}" srcOrd="0" destOrd="0" presId="urn:microsoft.com/office/officeart/2005/8/layout/vList2"/>
    <dgm:cxn modelId="{F4600596-8D01-4E52-9DBC-9CBCE3B0905D}" type="presOf" srcId="{649FB467-8320-4445-AFD9-C47F158DD5EE}" destId="{2F16496E-AE02-46BF-AECD-D0A47F7B21DC}" srcOrd="0" destOrd="0" presId="urn:microsoft.com/office/officeart/2005/8/layout/vList2"/>
    <dgm:cxn modelId="{166939BD-01E9-4836-9595-88AFE28724A4}" srcId="{FBC26389-EA6F-4103-98AE-B9C7F58573EA}" destId="{5E40138B-EB5F-4211-A75F-09B7F5CAA853}" srcOrd="1" destOrd="0" parTransId="{A502ABA1-3BDB-4EDB-A356-00CF0A736CF9}" sibTransId="{8EA7B168-52A9-4F46-A4D7-BFD7B00F5FB2}"/>
    <dgm:cxn modelId="{5FC44AD9-6BE1-4B25-B183-06DCFE7F32EE}" type="presOf" srcId="{85EACF24-1342-46E5-B7FE-DCCDADC5CA00}" destId="{75A5EE4D-8AB2-43AD-9D78-1F960486AD39}" srcOrd="0" destOrd="0" presId="urn:microsoft.com/office/officeart/2005/8/layout/vList2"/>
    <dgm:cxn modelId="{B614D9F1-2F10-453C-862C-91CE59A159A8}" type="presOf" srcId="{11FE0932-0D0E-4F62-A832-E7049654B5CC}" destId="{44F3B025-628A-46D4-A535-FC0A9470BFBD}" srcOrd="0" destOrd="0" presId="urn:microsoft.com/office/officeart/2005/8/layout/vList2"/>
    <dgm:cxn modelId="{695492F2-180D-4FDF-8596-FBC1E7850DBD}" srcId="{FBC26389-EA6F-4103-98AE-B9C7F58573EA}" destId="{649FB467-8320-4445-AFD9-C47F158DD5EE}" srcOrd="3" destOrd="0" parTransId="{D0DE33C8-8B88-47E7-899A-9C412120C951}" sibTransId="{A384BA9B-60A5-4B65-8D1F-1DA2E72FD2CC}"/>
    <dgm:cxn modelId="{3A0941F9-F8F3-4A1F-BD51-B54951ED196B}" type="presOf" srcId="{5E40138B-EB5F-4211-A75F-09B7F5CAA853}" destId="{90AFDF9D-39AB-422F-8B21-3BC4E252ED0A}" srcOrd="0" destOrd="0" presId="urn:microsoft.com/office/officeart/2005/8/layout/vList2"/>
    <dgm:cxn modelId="{A2266CED-551A-44BE-AF93-33028F49CEC3}" type="presParOf" srcId="{F4205ED3-94F6-48AB-BB74-ABDE8B4825B0}" destId="{44F3B025-628A-46D4-A535-FC0A9470BFBD}" srcOrd="0" destOrd="0" presId="urn:microsoft.com/office/officeart/2005/8/layout/vList2"/>
    <dgm:cxn modelId="{AC434FBC-82CE-451A-A9AB-65FCEF9968B4}" type="presParOf" srcId="{F4205ED3-94F6-48AB-BB74-ABDE8B4825B0}" destId="{06254BA3-2DD8-4EDA-BB60-8834961379DF}" srcOrd="1" destOrd="0" presId="urn:microsoft.com/office/officeart/2005/8/layout/vList2"/>
    <dgm:cxn modelId="{78943D5A-C67D-4991-9D31-568C35DBFAA0}" type="presParOf" srcId="{F4205ED3-94F6-48AB-BB74-ABDE8B4825B0}" destId="{90AFDF9D-39AB-422F-8B21-3BC4E252ED0A}" srcOrd="2" destOrd="0" presId="urn:microsoft.com/office/officeart/2005/8/layout/vList2"/>
    <dgm:cxn modelId="{7A599020-996D-4193-976A-94FC09876833}" type="presParOf" srcId="{F4205ED3-94F6-48AB-BB74-ABDE8B4825B0}" destId="{69601832-1ED1-4A49-BFC2-FAEA1F132170}" srcOrd="3" destOrd="0" presId="urn:microsoft.com/office/officeart/2005/8/layout/vList2"/>
    <dgm:cxn modelId="{527E46D9-47FD-485D-9758-FEDACF34DBC3}" type="presParOf" srcId="{F4205ED3-94F6-48AB-BB74-ABDE8B4825B0}" destId="{75A5EE4D-8AB2-43AD-9D78-1F960486AD39}" srcOrd="4" destOrd="0" presId="urn:microsoft.com/office/officeart/2005/8/layout/vList2"/>
    <dgm:cxn modelId="{68C8C4ED-EEFB-4295-A9E0-36F87194BA18}" type="presParOf" srcId="{F4205ED3-94F6-48AB-BB74-ABDE8B4825B0}" destId="{C20C7400-E81A-4C44-B484-DD1210D7C9E4}" srcOrd="5" destOrd="0" presId="urn:microsoft.com/office/officeart/2005/8/layout/vList2"/>
    <dgm:cxn modelId="{5A582184-AD9E-4689-B460-53B06708A97B}" type="presParOf" srcId="{F4205ED3-94F6-48AB-BB74-ABDE8B4825B0}" destId="{2F16496E-AE02-46BF-AECD-D0A47F7B21D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1A109-822E-4D0E-94FA-0D0A186609C5}">
      <dsp:nvSpPr>
        <dsp:cNvPr id="0" name=""/>
        <dsp:cNvSpPr/>
      </dsp:nvSpPr>
      <dsp:spPr>
        <a:xfrm>
          <a:off x="616949" y="340539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94E544-7204-481C-A7FB-08B3634DCC71}">
      <dsp:nvSpPr>
        <dsp:cNvPr id="0" name=""/>
        <dsp:cNvSpPr/>
      </dsp:nvSpPr>
      <dsp:spPr>
        <a:xfrm>
          <a:off x="958549" y="559556"/>
          <a:ext cx="1135364" cy="13805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6A0D8-D629-4BCA-BE73-15CD5F6E5062}">
      <dsp:nvSpPr>
        <dsp:cNvPr id="0" name=""/>
        <dsp:cNvSpPr/>
      </dsp:nvSpPr>
      <dsp:spPr>
        <a:xfrm>
          <a:off x="35606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500" kern="1200" dirty="0"/>
            <a:t>Understand different cognitive interviewing techniques</a:t>
          </a:r>
          <a:endParaRPr lang="en-US" sz="1500" kern="1200" dirty="0"/>
        </a:p>
      </dsp:txBody>
      <dsp:txXfrm>
        <a:off x="35606" y="2725540"/>
        <a:ext cx="2981250" cy="720000"/>
      </dsp:txXfrm>
    </dsp:sp>
    <dsp:sp modelId="{A3DAEE89-CC25-444D-9436-01ABBE54A48B}">
      <dsp:nvSpPr>
        <dsp:cNvPr id="0" name=""/>
        <dsp:cNvSpPr/>
      </dsp:nvSpPr>
      <dsp:spPr>
        <a:xfrm>
          <a:off x="4119918" y="340539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47442-22EB-4CD4-92E8-3C695F917380}">
      <dsp:nvSpPr>
        <dsp:cNvPr id="0" name=""/>
        <dsp:cNvSpPr/>
      </dsp:nvSpPr>
      <dsp:spPr>
        <a:xfrm>
          <a:off x="4477315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864270-21E3-4D1F-8194-FF17C0C16BB1}">
      <dsp:nvSpPr>
        <dsp:cNvPr id="0" name=""/>
        <dsp:cNvSpPr/>
      </dsp:nvSpPr>
      <dsp:spPr>
        <a:xfrm>
          <a:off x="3538574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How to design an effective interview protocol</a:t>
          </a:r>
        </a:p>
      </dsp:txBody>
      <dsp:txXfrm>
        <a:off x="3538574" y="2725540"/>
        <a:ext cx="2981250" cy="720000"/>
      </dsp:txXfrm>
    </dsp:sp>
    <dsp:sp modelId="{692C4A06-F929-49E3-AAF0-CA99D4E00605}">
      <dsp:nvSpPr>
        <dsp:cNvPr id="0" name=""/>
        <dsp:cNvSpPr/>
      </dsp:nvSpPr>
      <dsp:spPr>
        <a:xfrm>
          <a:off x="7622887" y="340539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6CCA7A-27FB-426B-B330-A3DBABF2A794}">
      <dsp:nvSpPr>
        <dsp:cNvPr id="0" name=""/>
        <dsp:cNvSpPr/>
      </dsp:nvSpPr>
      <dsp:spPr>
        <a:xfrm>
          <a:off x="8010450" y="728102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82655-4C9F-46D9-B8BE-1ACFAE8B782C}">
      <dsp:nvSpPr>
        <dsp:cNvPr id="0" name=""/>
        <dsp:cNvSpPr/>
      </dsp:nvSpPr>
      <dsp:spPr>
        <a:xfrm>
          <a:off x="7041543" y="2725540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 analysis of cognitive interview data</a:t>
          </a:r>
        </a:p>
      </dsp:txBody>
      <dsp:txXfrm>
        <a:off x="7041543" y="2725540"/>
        <a:ext cx="2981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A3452A-B2A1-4705-9905-5F82D86C36EE}">
      <dsp:nvSpPr>
        <dsp:cNvPr id="0" name=""/>
        <dsp:cNvSpPr/>
      </dsp:nvSpPr>
      <dsp:spPr>
        <a:xfrm>
          <a:off x="0" y="3724484"/>
          <a:ext cx="1278872" cy="122245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953" tIns="142240" rIns="90953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Remind and encourage</a:t>
          </a:r>
          <a:endParaRPr lang="en-US" sz="2000" kern="1200" dirty="0"/>
        </a:p>
      </dsp:txBody>
      <dsp:txXfrm>
        <a:off x="0" y="3724484"/>
        <a:ext cx="1278872" cy="1222458"/>
      </dsp:txXfrm>
    </dsp:sp>
    <dsp:sp modelId="{9279C37A-22EE-41C6-918A-BE1A5C906DEA}">
      <dsp:nvSpPr>
        <dsp:cNvPr id="0" name=""/>
        <dsp:cNvSpPr/>
      </dsp:nvSpPr>
      <dsp:spPr>
        <a:xfrm>
          <a:off x="1278872" y="3724484"/>
          <a:ext cx="3836618" cy="122245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25" tIns="228600" rIns="77825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“Can you tell me what you are thinking?” 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“Keep talking…”</a:t>
          </a: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“You’re doing really well!”</a:t>
          </a:r>
          <a:endParaRPr lang="en-US" sz="1800" kern="1200" dirty="0"/>
        </a:p>
      </dsp:txBody>
      <dsp:txXfrm>
        <a:off x="1278872" y="3724484"/>
        <a:ext cx="3836618" cy="1222458"/>
      </dsp:txXfrm>
    </dsp:sp>
    <dsp:sp modelId="{C43CA914-0CE6-42FE-97A4-6632083DF6E1}">
      <dsp:nvSpPr>
        <dsp:cNvPr id="0" name=""/>
        <dsp:cNvSpPr/>
      </dsp:nvSpPr>
      <dsp:spPr>
        <a:xfrm rot="10800000">
          <a:off x="0" y="1862679"/>
          <a:ext cx="1278872" cy="188014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953" tIns="142240" rIns="90953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Train</a:t>
          </a:r>
          <a:endParaRPr lang="en-US" sz="2000" kern="1200" dirty="0"/>
        </a:p>
      </dsp:txBody>
      <dsp:txXfrm rot="-10800000">
        <a:off x="0" y="1862679"/>
        <a:ext cx="1278872" cy="1222092"/>
      </dsp:txXfrm>
    </dsp:sp>
    <dsp:sp modelId="{29E53C9E-C2A1-4A25-B4D9-BF58566BDE1B}">
      <dsp:nvSpPr>
        <dsp:cNvPr id="0" name=""/>
        <dsp:cNvSpPr/>
      </dsp:nvSpPr>
      <dsp:spPr>
        <a:xfrm>
          <a:off x="1278872" y="1862679"/>
          <a:ext cx="3836618" cy="122209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25" tIns="228600" rIns="77825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Demonstrate</a:t>
          </a:r>
          <a:r>
            <a:rPr lang="en-US" sz="1800" kern="1200" dirty="0"/>
            <a:t> the technique to the participant. Get them to give you a demonstration back.</a:t>
          </a:r>
        </a:p>
      </dsp:txBody>
      <dsp:txXfrm>
        <a:off x="1278872" y="1862679"/>
        <a:ext cx="3836618" cy="1222092"/>
      </dsp:txXfrm>
    </dsp:sp>
    <dsp:sp modelId="{B5B62C89-983D-4532-9D43-74E8371F3DF3}">
      <dsp:nvSpPr>
        <dsp:cNvPr id="0" name=""/>
        <dsp:cNvSpPr/>
      </dsp:nvSpPr>
      <dsp:spPr>
        <a:xfrm rot="10800000">
          <a:off x="0" y="874"/>
          <a:ext cx="1278872" cy="1880141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953" tIns="142240" rIns="90953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Aim:</a:t>
          </a:r>
          <a:endParaRPr lang="en-US" sz="2000" kern="1200" dirty="0"/>
        </a:p>
      </dsp:txBody>
      <dsp:txXfrm rot="-10800000">
        <a:off x="0" y="874"/>
        <a:ext cx="1278872" cy="1222092"/>
      </dsp:txXfrm>
    </dsp:sp>
    <dsp:sp modelId="{BDAF3219-6EEA-4538-AC8E-2F13EF9470C9}">
      <dsp:nvSpPr>
        <dsp:cNvPr id="0" name=""/>
        <dsp:cNvSpPr/>
      </dsp:nvSpPr>
      <dsp:spPr>
        <a:xfrm>
          <a:off x="1278872" y="874"/>
          <a:ext cx="3836618" cy="122209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25" tIns="228600" rIns="77825" bIns="2286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To get respondent to verbalise their thought process</a:t>
          </a:r>
        </a:p>
      </dsp:txBody>
      <dsp:txXfrm>
        <a:off x="1278872" y="874"/>
        <a:ext cx="3836618" cy="1222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3B025-628A-46D4-A535-FC0A9470BFBD}">
      <dsp:nvSpPr>
        <dsp:cNvPr id="0" name=""/>
        <dsp:cNvSpPr/>
      </dsp:nvSpPr>
      <dsp:spPr>
        <a:xfrm>
          <a:off x="0" y="687266"/>
          <a:ext cx="6589260" cy="8874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Summarising each case</a:t>
          </a:r>
          <a:endParaRPr lang="en-US" sz="3700" kern="1200"/>
        </a:p>
      </dsp:txBody>
      <dsp:txXfrm>
        <a:off x="43321" y="730587"/>
        <a:ext cx="6502618" cy="800803"/>
      </dsp:txXfrm>
    </dsp:sp>
    <dsp:sp modelId="{90AFDF9D-39AB-422F-8B21-3BC4E252ED0A}">
      <dsp:nvSpPr>
        <dsp:cNvPr id="0" name=""/>
        <dsp:cNvSpPr/>
      </dsp:nvSpPr>
      <dsp:spPr>
        <a:xfrm>
          <a:off x="0" y="1681271"/>
          <a:ext cx="6589260" cy="88744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Combining case level summaries</a:t>
          </a:r>
          <a:endParaRPr lang="en-US" sz="3700" kern="1200" dirty="0"/>
        </a:p>
      </dsp:txBody>
      <dsp:txXfrm>
        <a:off x="43321" y="1724592"/>
        <a:ext cx="6502618" cy="800803"/>
      </dsp:txXfrm>
    </dsp:sp>
    <dsp:sp modelId="{75A5EE4D-8AB2-43AD-9D78-1F960486AD39}">
      <dsp:nvSpPr>
        <dsp:cNvPr id="0" name=""/>
        <dsp:cNvSpPr/>
      </dsp:nvSpPr>
      <dsp:spPr>
        <a:xfrm>
          <a:off x="0" y="2675276"/>
          <a:ext cx="6589260" cy="8874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Thematic analysis</a:t>
          </a:r>
          <a:endParaRPr lang="en-US" sz="3700" kern="1200" dirty="0"/>
        </a:p>
      </dsp:txBody>
      <dsp:txXfrm>
        <a:off x="43321" y="2718597"/>
        <a:ext cx="6502618" cy="800803"/>
      </dsp:txXfrm>
    </dsp:sp>
    <dsp:sp modelId="{2F16496E-AE02-46BF-AECD-D0A47F7B21DC}">
      <dsp:nvSpPr>
        <dsp:cNvPr id="0" name=""/>
        <dsp:cNvSpPr/>
      </dsp:nvSpPr>
      <dsp:spPr>
        <a:xfrm>
          <a:off x="0" y="3669281"/>
          <a:ext cx="6589260" cy="8874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/>
            <a:t>Drawing conclusions</a:t>
          </a:r>
          <a:endParaRPr lang="en-US" sz="3700" kern="1200"/>
        </a:p>
      </dsp:txBody>
      <dsp:txXfrm>
        <a:off x="43321" y="3712602"/>
        <a:ext cx="6502618" cy="800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38E9E-93D3-49BB-9694-4A26659EC9BD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8E74E-9E95-4334-B683-FF29C5A2C8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59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61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9D1CD4B-CF15-43A7-B64F-6BA748FF45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1pPr>
            <a:lvl2pPr marL="742950" indent="-28575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2pPr>
            <a:lvl3pPr marL="11430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3pPr>
            <a:lvl4pPr marL="16002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4pPr>
            <a:lvl5pPr marL="20574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9pPr>
          </a:lstStyle>
          <a:p>
            <a:fld id="{A1E3F864-CAD5-4B06-8FCC-904FB4ECD48B}" type="slidenum">
              <a:rPr lang="en-US" altLang="en-US" sz="1200">
                <a:latin typeface="Book Antiqua" panose="02040602050305030304" pitchFamily="18" charset="0"/>
              </a:rPr>
              <a:pPr/>
              <a:t>10</a:t>
            </a:fld>
            <a:endParaRPr lang="en-US" altLang="en-US" sz="1200">
              <a:latin typeface="Book Antiqua" panose="0204060205030503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5DAB61-17BE-4406-A353-C684DE54EC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B5067BF-0578-41EE-A0CC-C34263536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6473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90107" y="4400550"/>
            <a:ext cx="5486400" cy="360045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927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94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842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503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5954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9D1CD4B-CF15-43A7-B64F-6BA748FF45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1pPr>
            <a:lvl2pPr marL="742950" indent="-28575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2pPr>
            <a:lvl3pPr marL="11430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3pPr>
            <a:lvl4pPr marL="16002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4pPr>
            <a:lvl5pPr marL="20574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9pPr>
          </a:lstStyle>
          <a:p>
            <a:fld id="{A1E3F864-CAD5-4B06-8FCC-904FB4ECD48B}" type="slidenum">
              <a:rPr lang="en-US" altLang="en-US" sz="1200">
                <a:latin typeface="Book Antiqua" panose="02040602050305030304" pitchFamily="18" charset="0"/>
              </a:rPr>
              <a:pPr/>
              <a:t>16</a:t>
            </a:fld>
            <a:endParaRPr lang="en-US" altLang="en-US" sz="1200">
              <a:latin typeface="Book Antiqua" panose="0204060205030503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5DAB61-17BE-4406-A353-C684DE54EC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B5067BF-0578-41EE-A0CC-C34263536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466826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419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8701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7380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397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220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8851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70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403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9D1CD4B-CF15-43A7-B64F-6BA748FF45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1pPr>
            <a:lvl2pPr marL="742950" indent="-28575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2pPr>
            <a:lvl3pPr marL="11430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3pPr>
            <a:lvl4pPr marL="16002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4pPr>
            <a:lvl5pPr marL="20574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9pPr>
          </a:lstStyle>
          <a:p>
            <a:fld id="{A1E3F864-CAD5-4B06-8FCC-904FB4ECD48B}" type="slidenum">
              <a:rPr lang="en-US" altLang="en-US" sz="1200">
                <a:latin typeface="Book Antiqua" panose="02040602050305030304" pitchFamily="18" charset="0"/>
              </a:rPr>
              <a:pPr/>
              <a:t>3</a:t>
            </a:fld>
            <a:endParaRPr lang="en-US" altLang="en-US" sz="1200">
              <a:latin typeface="Book Antiqua" panose="0204060205030503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5DAB61-17BE-4406-A353-C684DE54EC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B5067BF-0578-41EE-A0CC-C34263536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51D3C2E-E1BE-4A8A-9F44-793AE738B1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1pPr>
            <a:lvl2pPr marL="742950" indent="-28575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2pPr>
            <a:lvl3pPr marL="11430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3pPr>
            <a:lvl4pPr marL="16002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4pPr>
            <a:lvl5pPr marL="20574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9pPr>
          </a:lstStyle>
          <a:p>
            <a:fld id="{BB9D6B37-24C9-4597-881E-F748855B5E9A}" type="slidenum">
              <a:rPr lang="en-US" altLang="en-US" sz="1200">
                <a:latin typeface="Book Antiqua" panose="02040602050305030304" pitchFamily="18" charset="0"/>
              </a:rPr>
              <a:pPr/>
              <a:t>4</a:t>
            </a:fld>
            <a:endParaRPr lang="en-US" altLang="en-US" sz="1200">
              <a:latin typeface="Book Antiqua" panose="0204060205030503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DA0B5C9-177D-4B68-8FDF-A88214674E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B37D9B8-0126-4C88-8CB9-AFB8C1607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en-GB" altLang="en-US" sz="14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8F10EB7-2F73-45C6-8FE9-B1D878078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1pPr>
            <a:lvl2pPr marL="742950" indent="-28575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2pPr>
            <a:lvl3pPr marL="11430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3pPr>
            <a:lvl4pPr marL="16002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4pPr>
            <a:lvl5pPr marL="20574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9pPr>
          </a:lstStyle>
          <a:p>
            <a:fld id="{24994F1B-FF15-4650-A534-2734AF00F260}" type="slidenum">
              <a:rPr lang="en-US" altLang="en-US" sz="1200">
                <a:latin typeface="Book Antiqua" panose="02040602050305030304" pitchFamily="18" charset="0"/>
              </a:rPr>
              <a:pPr/>
              <a:t>5</a:t>
            </a:fld>
            <a:endParaRPr lang="en-US" altLang="en-US" sz="1200">
              <a:latin typeface="Book Antiqua" panose="0204060205030503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0FDF95D-C9CB-4941-859F-8BFFB18861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6C7515C-1918-4350-8448-628131E3A2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pPr lvl="1"/>
            <a:endParaRPr lang="en-GB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68F10EB7-2F73-45C6-8FE9-B1D878078F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1pPr>
            <a:lvl2pPr marL="742950" indent="-28575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2pPr>
            <a:lvl3pPr marL="11430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3pPr>
            <a:lvl4pPr marL="16002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4pPr>
            <a:lvl5pPr marL="20574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9pPr>
          </a:lstStyle>
          <a:p>
            <a:fld id="{24994F1B-FF15-4650-A534-2734AF00F260}" type="slidenum">
              <a:rPr lang="en-US" altLang="en-US" sz="1200">
                <a:latin typeface="Book Antiqua" panose="02040602050305030304" pitchFamily="18" charset="0"/>
              </a:rPr>
              <a:pPr/>
              <a:t>6</a:t>
            </a:fld>
            <a:endParaRPr lang="en-US" altLang="en-US" sz="1200">
              <a:latin typeface="Book Antiqua" panose="0204060205030503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A0FDF95D-C9CB-4941-859F-8BFFB18861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6C7515C-1918-4350-8448-628131E3A2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pPr lvl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18126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DF3E0DC-F544-4A6B-9AB0-53EE5893D7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1pPr>
            <a:lvl2pPr marL="742950" indent="-28575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2pPr>
            <a:lvl3pPr marL="11430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3pPr>
            <a:lvl4pPr marL="16002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4pPr>
            <a:lvl5pPr marL="20574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9pPr>
          </a:lstStyle>
          <a:p>
            <a:fld id="{2AC8AA1A-A6CA-4066-8F79-404456B45F5D}" type="slidenum">
              <a:rPr lang="en-US" altLang="en-US" sz="1200">
                <a:latin typeface="Book Antiqua" panose="02040602050305030304" pitchFamily="18" charset="0"/>
              </a:rPr>
              <a:pPr/>
              <a:t>7</a:t>
            </a:fld>
            <a:endParaRPr lang="en-US" altLang="en-US" sz="1200">
              <a:latin typeface="Book Antiqua" panose="0204060205030503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2EAA472-7B09-4CFD-81F1-8CB7996EFA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8A1C3F2A-866E-4FDB-9E7C-6F4DB4E86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47381"/>
            <a:ext cx="4984750" cy="4696619"/>
          </a:xfrm>
          <a:noFill/>
        </p:spPr>
        <p:txBody>
          <a:bodyPr/>
          <a:lstStyle/>
          <a:p>
            <a:endParaRPr lang="en-GB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38E74E-9E95-4334-B683-FF29C5A2C80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318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59D1CD4B-CF15-43A7-B64F-6BA748FF45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1pPr>
            <a:lvl2pPr marL="742950" indent="-28575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2pPr>
            <a:lvl3pPr marL="11430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3pPr>
            <a:lvl4pPr marL="16002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4pPr>
            <a:lvl5pPr marL="2057400" indent="-228600" defTabSz="923925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16" charset="-128"/>
              </a:defRPr>
            </a:lvl9pPr>
          </a:lstStyle>
          <a:p>
            <a:fld id="{A1E3F864-CAD5-4B06-8FCC-904FB4ECD48B}" type="slidenum">
              <a:rPr lang="en-US" altLang="en-US" sz="1200">
                <a:latin typeface="Book Antiqua" panose="02040602050305030304" pitchFamily="18" charset="0"/>
              </a:rPr>
              <a:pPr/>
              <a:t>9</a:t>
            </a:fld>
            <a:endParaRPr lang="en-US" altLang="en-US" sz="1200">
              <a:latin typeface="Book Antiqua" panose="02040602050305030304" pitchFamily="18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5DAB61-17BE-4406-A353-C684DE54EC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B5067BF-0578-41EE-A0CC-C34263536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7225"/>
          </a:xfrm>
          <a:noFill/>
        </p:spPr>
        <p:txBody>
          <a:bodyPr/>
          <a:lstStyle/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66715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131C6-E5A5-49D2-A8C3-91E751347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49627-4FE2-4693-85B7-D38FFB33D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75419-567B-4F70-9E04-3D3C10E62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25865-79D7-44BF-860E-71D4E40C2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D4D4F-7A9B-4EC1-99BA-BC469B5D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56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3441-02E3-4A90-927F-D708A6F1A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E695BB-7F98-4CED-8875-A19154759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838E6-BD2D-46D9-A9CD-3F6899C22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63E6-1FA1-4988-A189-E646EC330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472EA-0D88-4CBB-BE4D-4D81B92B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1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1D936D-CB92-4982-B5F7-257E497788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1DAD45-77B0-4C1D-8F1B-CA563FB292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B9FC5-CF1E-4A48-B998-4C2C84B12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63B4B-E19E-42CE-AF46-42E86A89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7FE56-8F1F-4B4F-B991-68ECA0C3A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651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57628E6-B12D-5448-844A-4D0654447B37}"/>
              </a:ext>
            </a:extLst>
          </p:cNvPr>
          <p:cNvSpPr/>
          <p:nvPr userDrawn="1"/>
        </p:nvSpPr>
        <p:spPr>
          <a:xfrm>
            <a:off x="0" y="1267298"/>
            <a:ext cx="12192000" cy="48388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7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254" y="388307"/>
            <a:ext cx="5172814" cy="478159"/>
          </a:xfrm>
          <a:prstGeom prst="rect">
            <a:avLst/>
          </a:prstGeom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8" y="6249433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874638" y="6252596"/>
            <a:ext cx="1853022" cy="4670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FC403FE-61E7-4335-AC11-5FAD3B7A0AB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488450" y="6284090"/>
            <a:ext cx="2095238" cy="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69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3097D-03DC-4D2F-9172-52580DAAB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3644A-AEDC-4953-8DAD-E3D17BF5C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1E5DD-DCDF-4C97-A9B3-0F7DFC8CB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21A4A-5047-465D-A0CD-B9CEFB42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A939A-3451-41DB-9073-239D6867A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24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CC340-3CA4-4834-8A0C-9A0F1DE75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F352F-9174-46D8-8EBE-D25C9B3DE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2C017-AE38-4FAF-96B9-BFD114350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AEA73-90F5-400A-8D88-B349A91D5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BEC49A-5C32-4CE0-ABA3-A18A4AA25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4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EE53-58A0-48E9-8A11-7482A88B2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88A33-3C70-4304-8E51-17C6357EF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CC772B-2270-482B-B1B5-BB09FD3B0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8C70C-0D5E-4AC7-98AC-1A67CC801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A344F-FA07-4FA3-9C3E-99FEACD4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675B9-2167-4E9D-A16C-1C35A4AD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73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FB067-B32A-4B03-9256-1E5DF215D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AE601-3307-4330-ADFB-00121E6B3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71B2B1-F618-44E9-9215-72ABB9EF6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8AB4D7-9F37-46E6-BB35-DDA8574D0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2B5D5B-0A8C-4018-ACFD-0727EFB89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002D85-2DC1-4228-82B6-D116BC087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95E134-8A87-4F30-90A6-8E1271EF9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4AF885-29E4-4531-A10A-28A6441E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7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DBFE1-A440-400E-9C2E-6D2E2515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8A2589-ED17-4811-8F7B-EFFDB4092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FB1CC3-7316-4FA6-BC1A-72BCA76E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6757E1-A072-4FF4-ACD4-CDC864D8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01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FA4F0A-416E-42A7-A066-765EB95CB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C4DF7F-7C39-4AB5-B496-AEAAF51EC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39702-3BDF-480B-A554-2BBC9B9B4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45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36B6-AA57-43C7-A519-DE25CAE46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147ED-A81C-4806-9D02-70FE58BCA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335EB-8702-47F1-93B0-D093F39F4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701DB-E9FB-4B26-B390-20435E75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E08C6-AB6A-4EF7-92C8-F555BB9D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A15F1-D2E2-45B2-97D0-1A4328BDF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09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6E667-93BD-4934-B0D0-449393A8E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1DDC9-7885-484C-913A-8EA011501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A3020E-F13A-46CB-9213-2EE96F063F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CD2B7-D903-4CC8-BE78-BDA5B456F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32209-953D-419E-9871-1C9F218A2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8C3AE-1E73-4223-8D30-6C00BB299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88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CB3722-8AB8-4A5D-B26B-38DF217B6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A8D4F-90BD-4EA6-8C96-0733CBC72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04B61-BD03-4CBB-BE08-EA4BC3996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832D7-F200-49B4-B510-95D1CE26C120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76242-95FF-4A35-99AE-127C373F16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BF99C-8F1B-4F75-910C-A2DCF1A9A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ECD02-35A4-4500-B3CF-5BF71909D7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37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6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70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24BF3-8D71-FC41-9B7C-67362AE15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2266463"/>
            <a:ext cx="11465492" cy="2115488"/>
          </a:xfrm>
        </p:spPr>
        <p:txBody>
          <a:bodyPr>
            <a:normAutofit fontScale="90000"/>
          </a:bodyPr>
          <a:lstStyle>
            <a:defPPr>
              <a:defRPr lang="en-US"/>
            </a:defPPr>
            <a:lvl1pPr marL="0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4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3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7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1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4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400" dirty="0"/>
              <a:t>Cognitive Interviewing</a:t>
            </a:r>
            <a:br>
              <a:rPr lang="en-GB" sz="4400" dirty="0"/>
            </a:br>
            <a:r>
              <a:rPr lang="en-GB" sz="4400" dirty="0"/>
              <a:t> Theory:</a:t>
            </a:r>
            <a:br>
              <a:rPr lang="en-GB" sz="4400" dirty="0"/>
            </a:br>
            <a:r>
              <a:rPr lang="en-GB" sz="3600" dirty="0"/>
              <a:t>How do I conduct cognitive interviews?</a:t>
            </a:r>
            <a:br>
              <a:rPr lang="en-GB" sz="4400" dirty="0"/>
            </a:br>
            <a:endParaRPr lang="en-GB" sz="4400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652966-0829-4244-ABC0-F1A8CC7C31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4157786"/>
            <a:ext cx="11465492" cy="2373394"/>
          </a:xfrm>
        </p:spPr>
        <p:txBody>
          <a:bodyPr/>
          <a:lstStyle>
            <a:defPPr>
              <a:defRPr lang="en-US"/>
            </a:defPPr>
            <a:lvl1pPr marL="0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4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3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7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1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4" algn="l" defTabSz="91430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Olivia Sexton, Sophie Pilley, Jo </a:t>
            </a:r>
            <a:r>
              <a:rPr lang="en-GB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d’Ardenne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Richard Bull</a:t>
            </a:r>
          </a:p>
          <a:p>
            <a:pPr algn="ctr"/>
            <a:endParaRPr lang="en-GB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1400" dirty="0"/>
              <a:t>https://www.ncrm.ac.uk/resources/online/all/?id=20816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582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D6E371A-D476-47E8-A488-159FBEEB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GB" altLang="en-US" sz="5100" b="1" dirty="0"/>
              <a:t>Developing interview protocols</a:t>
            </a:r>
            <a:r>
              <a:rPr lang="en-GB" altLang="en-US" sz="5100" dirty="0"/>
              <a:t>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5C077B0-CF44-4809-9541-A560E1138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 eaLnBrk="1" hangingPunct="1"/>
            <a:endParaRPr lang="en-GB" altLang="en-US" sz="2400" dirty="0"/>
          </a:p>
          <a:p>
            <a:pPr eaLnBrk="1" hangingPunct="1"/>
            <a:endParaRPr lang="en-GB" alt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65D82E-A3A5-4022-A278-05F8D9E42AEB}"/>
              </a:ext>
            </a:extLst>
          </p:cNvPr>
          <p:cNvPicPr/>
          <p:nvPr/>
        </p:nvPicPr>
        <p:blipFill rotWithShape="1">
          <a:blip r:embed="rId3"/>
          <a:srcRect l="30436" t="13433" r="26317" b="6704"/>
          <a:stretch/>
        </p:blipFill>
        <p:spPr bwMode="auto">
          <a:xfrm>
            <a:off x="6335859" y="1188637"/>
            <a:ext cx="4849241" cy="4754880"/>
          </a:xfrm>
          <a:prstGeom prst="rect">
            <a:avLst/>
          </a:prstGeom>
          <a:ln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87759F4-892B-4C31-BA1D-56313DB911AF}"/>
              </a:ext>
            </a:extLst>
          </p:cNvPr>
          <p:cNvSpPr/>
          <p:nvPr/>
        </p:nvSpPr>
        <p:spPr>
          <a:xfrm>
            <a:off x="800100" y="4810125"/>
            <a:ext cx="4581525" cy="13811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Remember: Interviews are semi-structured.</a:t>
            </a:r>
          </a:p>
          <a:p>
            <a:pPr algn="ctr"/>
            <a:r>
              <a:rPr lang="en-GB" dirty="0"/>
              <a:t>Protocols are guides not scripts.</a:t>
            </a:r>
          </a:p>
        </p:txBody>
      </p:sp>
    </p:spTree>
    <p:extLst>
      <p:ext uri="{BB962C8B-B14F-4D97-AF65-F5344CB8AC3E}">
        <p14:creationId xmlns:p14="http://schemas.microsoft.com/office/powerpoint/2010/main" val="2119379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9171-032B-4F2E-856C-FE4636B7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Effective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CF7B3-89BA-4EC9-B12C-646ED6BEC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</a:rPr>
              <a:t>Clear introduction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Include aims of testing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Neutral and open probes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Consider probe placement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Relevant to question testing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Mode of interview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  <p:pic>
        <p:nvPicPr>
          <p:cNvPr id="4" name="Graphic 3" descr="Clipboard">
            <a:extLst>
              <a:ext uri="{FF2B5EF4-FFF2-40B4-BE49-F238E27FC236}">
                <a16:creationId xmlns:a16="http://schemas.microsoft.com/office/drawing/2014/main" id="{CBE015DE-225F-4BD7-943E-DE414C96E9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77760" y="1640840"/>
            <a:ext cx="3576320" cy="357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001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9171-032B-4F2E-856C-FE4636B7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Effective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CF7B3-89BA-4EC9-B12C-646ED6BEC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Clear introduction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</a:rPr>
              <a:t>Include aims of testing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Neutral and open probes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Mode of interview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  <p:pic>
        <p:nvPicPr>
          <p:cNvPr id="4" name="Graphic 3" descr="Clipboard">
            <a:extLst>
              <a:ext uri="{FF2B5EF4-FFF2-40B4-BE49-F238E27FC236}">
                <a16:creationId xmlns:a16="http://schemas.microsoft.com/office/drawing/2014/main" id="{F7540788-8356-4D11-8796-A892416E7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77760" y="1640840"/>
            <a:ext cx="3576320" cy="357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330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9171-032B-4F2E-856C-FE4636B7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Effective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CF7B3-89BA-4EC9-B12C-646ED6BEC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Clear introduction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Include aims of testing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</a:rPr>
              <a:t>Neutral and open probes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2"/>
                </a:solidFill>
              </a:rPr>
              <a:t>“How easy or difficult did you find that? 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2"/>
                </a:solidFill>
              </a:rPr>
              <a:t>  Why? Can you give examples?”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Consider probe placement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Mode of interview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  <p:pic>
        <p:nvPicPr>
          <p:cNvPr id="5" name="Graphic 4" descr="Clipboard">
            <a:extLst>
              <a:ext uri="{FF2B5EF4-FFF2-40B4-BE49-F238E27FC236}">
                <a16:creationId xmlns:a16="http://schemas.microsoft.com/office/drawing/2014/main" id="{FEB72FDB-F3DE-41B3-8D4F-D8B1054EA8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77760" y="1640840"/>
            <a:ext cx="3576320" cy="357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660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9171-032B-4F2E-856C-FE4636B7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Effective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CF7B3-89BA-4EC9-B12C-646ED6BEC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Clear introduction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Include aims of testing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Neutral and open probes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</a:rPr>
              <a:t>Consider probe placement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Concurrent 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Retrospective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Mode of interview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  <p:pic>
        <p:nvPicPr>
          <p:cNvPr id="4" name="Graphic 3" descr="Clipboard">
            <a:extLst>
              <a:ext uri="{FF2B5EF4-FFF2-40B4-BE49-F238E27FC236}">
                <a16:creationId xmlns:a16="http://schemas.microsoft.com/office/drawing/2014/main" id="{F55CE67A-E852-48EA-9540-D3B68B58C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77760" y="1640840"/>
            <a:ext cx="3576320" cy="357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934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99171-032B-4F2E-856C-FE4636B73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Effective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CF7B3-89BA-4EC9-B12C-646ED6BEC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Clear introduction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Include aims of testing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Neutral and open probes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Consider probe placement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</a:rPr>
              <a:t>Mode of interview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Face-to-face</a:t>
            </a:r>
          </a:p>
          <a:p>
            <a:pPr lvl="1"/>
            <a:r>
              <a:rPr lang="en-GB" dirty="0">
                <a:solidFill>
                  <a:schemeClr val="accent2"/>
                </a:solidFill>
              </a:rPr>
              <a:t> Remote: video + screen share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  <p:pic>
        <p:nvPicPr>
          <p:cNvPr id="4" name="Graphic 3" descr="Clipboard">
            <a:extLst>
              <a:ext uri="{FF2B5EF4-FFF2-40B4-BE49-F238E27FC236}">
                <a16:creationId xmlns:a16="http://schemas.microsoft.com/office/drawing/2014/main" id="{F55CE67A-E852-48EA-9540-D3B68B58C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77760" y="1640840"/>
            <a:ext cx="3576320" cy="357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758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Rectangle 17416">
            <a:extLst>
              <a:ext uri="{FF2B5EF4-FFF2-40B4-BE49-F238E27FC236}">
                <a16:creationId xmlns:a16="http://schemas.microsoft.com/office/drawing/2014/main" id="{C5278130-DFE0-457B-8698-88DF69019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419" name="Rectangle 17418">
            <a:extLst>
              <a:ext uri="{FF2B5EF4-FFF2-40B4-BE49-F238E27FC236}">
                <a16:creationId xmlns:a16="http://schemas.microsoft.com/office/drawing/2014/main" id="{2F99531B-1681-4D6E-BECB-18325B33A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421" name="Rectangle 17420">
            <a:extLst>
              <a:ext uri="{FF2B5EF4-FFF2-40B4-BE49-F238E27FC236}">
                <a16:creationId xmlns:a16="http://schemas.microsoft.com/office/drawing/2014/main" id="{20344094-430A-400B-804B-910E696A1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709375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3" name="Rectangle 17422">
            <a:extLst>
              <a:ext uri="{FF2B5EF4-FFF2-40B4-BE49-F238E27FC236}">
                <a16:creationId xmlns:a16="http://schemas.microsoft.com/office/drawing/2014/main" id="{453C67DF-7782-4E57-AB9B-F1B4811AD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543451" y="1248213"/>
            <a:ext cx="5413238" cy="4326335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D6E371A-D476-47E8-A488-159FBEEB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967" y="675564"/>
            <a:ext cx="3609833" cy="5204085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b="1"/>
              <a:t>Analysis of cognitive interview data</a:t>
            </a:r>
            <a:r>
              <a:rPr lang="en-GB" altLang="en-US"/>
              <a:t> </a:t>
            </a:r>
          </a:p>
        </p:txBody>
      </p:sp>
      <p:cxnSp>
        <p:nvCxnSpPr>
          <p:cNvPr id="17425" name="Straight Connector 17424">
            <a:extLst>
              <a:ext uri="{FF2B5EF4-FFF2-40B4-BE49-F238E27FC236}">
                <a16:creationId xmlns:a16="http://schemas.microsoft.com/office/drawing/2014/main" id="{B03A5AE3-BD30-455C-842B-7626C8BEF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27" name="Straight Connector 17426">
            <a:extLst>
              <a:ext uri="{FF2B5EF4-FFF2-40B4-BE49-F238E27FC236}">
                <a16:creationId xmlns:a16="http://schemas.microsoft.com/office/drawing/2014/main" id="{2DBECAA5-1F2D-470D-875C-8F2C2CA3E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13" name="Rectangle 3">
            <a:extLst>
              <a:ext uri="{FF2B5EF4-FFF2-40B4-BE49-F238E27FC236}">
                <a16:creationId xmlns:a16="http://schemas.microsoft.com/office/drawing/2014/main" id="{271EF813-2D70-B70B-A9A0-A19AE55401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516715"/>
              </p:ext>
            </p:extLst>
          </p:nvPr>
        </p:nvGraphicFramePr>
        <p:xfrm>
          <a:off x="4776730" y="819369"/>
          <a:ext cx="6589260" cy="5243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3575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16F09-ED97-4134-BE11-38326CEE3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summaries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E0A6555-1280-42C2-865C-3FB4536EE57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07" t="20502" r="31570" b="14485"/>
          <a:stretch/>
        </p:blipFill>
        <p:spPr bwMode="auto">
          <a:xfrm>
            <a:off x="6908585" y="234193"/>
            <a:ext cx="4744935" cy="638961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8EC0F5B-1BEB-4C7E-A9B4-58C41E9C5919}"/>
              </a:ext>
            </a:extLst>
          </p:cNvPr>
          <p:cNvSpPr/>
          <p:nvPr/>
        </p:nvSpPr>
        <p:spPr>
          <a:xfrm>
            <a:off x="838199" y="1690688"/>
            <a:ext cx="5770665" cy="4263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Response to the question being tested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Observations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Summary of issues raised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8419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16F09-ED97-4134-BE11-38326CEE3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summaries from multiple cases </a:t>
            </a:r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72E0224B-6889-414A-A1EE-DBFFE69192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94" b="5556"/>
          <a:stretch>
            <a:fillRect/>
          </a:stretch>
        </p:blipFill>
        <p:spPr bwMode="auto">
          <a:xfrm>
            <a:off x="906145" y="1690688"/>
            <a:ext cx="8149625" cy="472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867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81B87-0D3A-4190-B976-E8ABF6AC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Thematic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DA34C-CCBA-4501-BCDC-B84BCAD3C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25025" cy="4351338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bg2"/>
              </a:buClr>
              <a:buFont typeface="Wingdings" panose="05000000000000000000" pitchFamily="2" charset="2"/>
              <a:buChar char="§"/>
              <a:defRPr/>
            </a:pPr>
            <a:r>
              <a:rPr lang="en-GB" altLang="en-US" sz="2400" dirty="0"/>
              <a:t>Familiarisation with charts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GB" altLang="en-US" sz="2400" dirty="0"/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dirty="0"/>
              <a:t> Categorisation  and labelling of each issue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GB" altLang="en-US" sz="2400" dirty="0"/>
              <a:t>is issue X of the same as Y or is it different?</a:t>
            </a:r>
          </a:p>
          <a:p>
            <a:pPr lvl="2">
              <a:lnSpc>
                <a:spcPct val="80000"/>
              </a:lnSpc>
              <a:buNone/>
              <a:defRPr/>
            </a:pPr>
            <a:endParaRPr lang="en-GB" altLang="en-US" sz="2400" dirty="0"/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dirty="0"/>
              <a:t>Summarise issues occurring for each question: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endParaRPr lang="en-GB" altLang="en-US" sz="2400" dirty="0"/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Three types of issue were identified with Q1:  X, Y and  Z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endParaRPr lang="en-GB" altLang="en-US" sz="2400" dirty="0"/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dirty="0"/>
              <a:t>Note: The aim is to describe each issue </a:t>
            </a:r>
            <a:r>
              <a:rPr lang="en-GB" altLang="en-US" sz="2400" u="sng" dirty="0"/>
              <a:t>not</a:t>
            </a:r>
            <a:r>
              <a:rPr lang="en-GB" altLang="en-US" sz="2400" dirty="0"/>
              <a:t>  quantify each issue</a:t>
            </a:r>
          </a:p>
          <a:p>
            <a:pPr>
              <a:lnSpc>
                <a:spcPct val="80000"/>
              </a:lnSpc>
              <a:buClr>
                <a:schemeClr val="bg2"/>
              </a:buClr>
              <a:defRPr/>
            </a:pPr>
            <a:endParaRPr lang="en-GB" altLang="en-US" sz="2400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663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FD3E4-63D9-404B-9113-CA518E0F2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Overview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FF289B7-BCCF-0DC4-833A-F5765EC33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7206932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49C6122-4184-4C5B-AFB9-1449B58D50A2}"/>
              </a:ext>
            </a:extLst>
          </p:cNvPr>
          <p:cNvSpPr/>
          <p:nvPr/>
        </p:nvSpPr>
        <p:spPr>
          <a:xfrm>
            <a:off x="-238991" y="6182591"/>
            <a:ext cx="12895118" cy="93518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28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81B87-0D3A-4190-B976-E8ABF6AC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Drawing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DA34C-CCBA-4501-BCDC-B84BCAD3C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425" y="1854200"/>
            <a:ext cx="4676775" cy="4351338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Three types of issue were identified with Q1:  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1.  Requests for the question to be repeated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2.  Lack of understanding of the term ‘X’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3.  Missing response options</a:t>
            </a:r>
          </a:p>
          <a:p>
            <a:pPr>
              <a:lnSpc>
                <a:spcPct val="80000"/>
              </a:lnSpc>
              <a:buClr>
                <a:schemeClr val="bg2"/>
              </a:buClr>
              <a:defRPr/>
            </a:pPr>
            <a:endParaRPr lang="en-GB" altLang="en-US" sz="2400" i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Graphic 5" descr="Head with gears">
            <a:extLst>
              <a:ext uri="{FF2B5EF4-FFF2-40B4-BE49-F238E27FC236}">
                <a16:creationId xmlns:a16="http://schemas.microsoft.com/office/drawing/2014/main" id="{29601714-C70D-4ABB-BF0F-7D7F927DCD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8975" y="2800350"/>
            <a:ext cx="3405188" cy="3405188"/>
          </a:xfrm>
          <a:prstGeom prst="rect">
            <a:avLst/>
          </a:prstGeom>
        </p:spPr>
      </p:pic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9E0C9E64-48AA-4600-BA4D-A72C32DBA334}"/>
              </a:ext>
            </a:extLst>
          </p:cNvPr>
          <p:cNvSpPr/>
          <p:nvPr/>
        </p:nvSpPr>
        <p:spPr>
          <a:xfrm>
            <a:off x="1600200" y="1400175"/>
            <a:ext cx="3314700" cy="10668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Why has this issue occurred?</a:t>
            </a:r>
          </a:p>
        </p:txBody>
      </p:sp>
    </p:spTree>
    <p:extLst>
      <p:ext uri="{BB962C8B-B14F-4D97-AF65-F5344CB8AC3E}">
        <p14:creationId xmlns:p14="http://schemas.microsoft.com/office/powerpoint/2010/main" val="394336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81B87-0D3A-4190-B976-E8ABF6AC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Drawing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DA34C-CCBA-4501-BCDC-B84BCAD3C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425" y="1854200"/>
            <a:ext cx="4676775" cy="4351338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Three types of issue were identified with Q1:  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1.  Requests for the question to be repeated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2.  Lack of understanding of the term ‘X’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3.  Missing response options</a:t>
            </a:r>
          </a:p>
          <a:p>
            <a:pPr>
              <a:lnSpc>
                <a:spcPct val="80000"/>
              </a:lnSpc>
              <a:buClr>
                <a:schemeClr val="bg2"/>
              </a:buClr>
              <a:defRPr/>
            </a:pPr>
            <a:endParaRPr lang="en-GB" altLang="en-US" sz="2400" i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Graphic 5" descr="Head with gears">
            <a:extLst>
              <a:ext uri="{FF2B5EF4-FFF2-40B4-BE49-F238E27FC236}">
                <a16:creationId xmlns:a16="http://schemas.microsoft.com/office/drawing/2014/main" id="{29601714-C70D-4ABB-BF0F-7D7F927DCD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8975" y="2800350"/>
            <a:ext cx="3405188" cy="3405188"/>
          </a:xfrm>
          <a:prstGeom prst="rect">
            <a:avLst/>
          </a:prstGeom>
        </p:spPr>
      </p:pic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9E0C9E64-48AA-4600-BA4D-A72C32DBA334}"/>
              </a:ext>
            </a:extLst>
          </p:cNvPr>
          <p:cNvSpPr/>
          <p:nvPr/>
        </p:nvSpPr>
        <p:spPr>
          <a:xfrm>
            <a:off x="3409950" y="2833688"/>
            <a:ext cx="3314700" cy="10668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What is the impact of this issue?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A1650992-FC94-4E29-A8E6-DF820618388E}"/>
              </a:ext>
            </a:extLst>
          </p:cNvPr>
          <p:cNvSpPr/>
          <p:nvPr/>
        </p:nvSpPr>
        <p:spPr>
          <a:xfrm>
            <a:off x="1752600" y="1552575"/>
            <a:ext cx="3314700" cy="10668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Why has this issue occurred?</a:t>
            </a:r>
          </a:p>
        </p:txBody>
      </p:sp>
    </p:spTree>
    <p:extLst>
      <p:ext uri="{BB962C8B-B14F-4D97-AF65-F5344CB8AC3E}">
        <p14:creationId xmlns:p14="http://schemas.microsoft.com/office/powerpoint/2010/main" val="4125885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81B87-0D3A-4190-B976-E8ABF6AC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Drawing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DA34C-CCBA-4501-BCDC-B84BCAD3C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425" y="1854200"/>
            <a:ext cx="4676775" cy="4351338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Three types of issue were identified with Q1:  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1.  Requests for the question to be repeated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2.  Lack of understanding of the term ‘X’</a:t>
            </a:r>
          </a:p>
          <a:p>
            <a:pPr>
              <a:lnSpc>
                <a:spcPct val="80000"/>
              </a:lnSpc>
              <a:buClr>
                <a:schemeClr val="bg2"/>
              </a:buClr>
              <a:buFont typeface="Wingdings" pitchFamily="2" charset="2"/>
              <a:buChar char="§"/>
              <a:defRPr/>
            </a:pPr>
            <a:r>
              <a:rPr lang="en-GB" altLang="en-US" sz="2400" i="1" dirty="0">
                <a:solidFill>
                  <a:schemeClr val="accent1"/>
                </a:solidFill>
              </a:rPr>
              <a:t>3.  Missing response options</a:t>
            </a:r>
          </a:p>
          <a:p>
            <a:pPr>
              <a:lnSpc>
                <a:spcPct val="80000"/>
              </a:lnSpc>
              <a:buClr>
                <a:schemeClr val="bg2"/>
              </a:buClr>
              <a:defRPr/>
            </a:pPr>
            <a:endParaRPr lang="en-GB" altLang="en-US" sz="2400" i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Graphic 5" descr="Head with gears">
            <a:extLst>
              <a:ext uri="{FF2B5EF4-FFF2-40B4-BE49-F238E27FC236}">
                <a16:creationId xmlns:a16="http://schemas.microsoft.com/office/drawing/2014/main" id="{29601714-C70D-4ABB-BF0F-7D7F927DCD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8975" y="2800350"/>
            <a:ext cx="3405188" cy="3405188"/>
          </a:xfrm>
          <a:prstGeom prst="rect">
            <a:avLst/>
          </a:prstGeom>
        </p:spPr>
      </p:pic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9E0C9E64-48AA-4600-BA4D-A72C32DBA334}"/>
              </a:ext>
            </a:extLst>
          </p:cNvPr>
          <p:cNvSpPr/>
          <p:nvPr/>
        </p:nvSpPr>
        <p:spPr>
          <a:xfrm>
            <a:off x="3409950" y="2833688"/>
            <a:ext cx="3314700" cy="10668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What is the impact of this issue?</a:t>
            </a:r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A1650992-FC94-4E29-A8E6-DF820618388E}"/>
              </a:ext>
            </a:extLst>
          </p:cNvPr>
          <p:cNvSpPr/>
          <p:nvPr/>
        </p:nvSpPr>
        <p:spPr>
          <a:xfrm>
            <a:off x="1752600" y="1552575"/>
            <a:ext cx="3314700" cy="106680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Why has this issue occurred?</a:t>
            </a:r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F0000A91-B67B-4FA2-93A5-D25F4D840213}"/>
              </a:ext>
            </a:extLst>
          </p:cNvPr>
          <p:cNvSpPr/>
          <p:nvPr/>
        </p:nvSpPr>
        <p:spPr>
          <a:xfrm>
            <a:off x="3514725" y="4629150"/>
            <a:ext cx="3314700" cy="1066800"/>
          </a:xfrm>
          <a:prstGeom prst="cloudCallout">
            <a:avLst>
              <a:gd name="adj1" fmla="val -39799"/>
              <a:gd name="adj2" fmla="val -669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Options? Solutions?</a:t>
            </a:r>
          </a:p>
        </p:txBody>
      </p:sp>
    </p:spTree>
    <p:extLst>
      <p:ext uri="{BB962C8B-B14F-4D97-AF65-F5344CB8AC3E}">
        <p14:creationId xmlns:p14="http://schemas.microsoft.com/office/powerpoint/2010/main" val="660357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4E755-976D-4941-A8CF-EB76D3DA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723281"/>
            <a:ext cx="9564793" cy="293144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/>
              <a:t>Now we have learnt about how to conduct cognitive interviews to test survey questions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The next part of the course will discuss:</a:t>
            </a:r>
            <a:br>
              <a:rPr lang="en-US" sz="4000" dirty="0"/>
            </a:br>
            <a:r>
              <a:rPr lang="en-US" sz="4000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340523-9D11-4680-BCF4-EA821257E045}"/>
              </a:ext>
            </a:extLst>
          </p:cNvPr>
          <p:cNvSpPr txBox="1"/>
          <p:nvPr/>
        </p:nvSpPr>
        <p:spPr>
          <a:xfrm>
            <a:off x="971550" y="3337978"/>
            <a:ext cx="11299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4000" dirty="0">
                <a:latin typeface="+mj-lt"/>
              </a:rPr>
              <a:t>Other situations where cognitive interviews can be used…</a:t>
            </a:r>
            <a:endParaRPr lang="en-GB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174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8" name="Rectangle 17417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0" name="Rectangle 17419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D6E371A-D476-47E8-A488-159FBEEB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802955"/>
            <a:ext cx="6091429" cy="145405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600" b="1" dirty="0"/>
              <a:t>Cognitive interview techniques</a:t>
            </a:r>
            <a:r>
              <a:rPr lang="en-GB" altLang="en-US" sz="3600" dirty="0"/>
              <a:t>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5C077B0-CF44-4809-9541-A560E1138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anchor="ctr">
            <a:normAutofit/>
          </a:bodyPr>
          <a:lstStyle/>
          <a:p>
            <a:pPr eaLnBrk="1" hangingPunct="1"/>
            <a:endParaRPr lang="en-GB" altLang="en-US" dirty="0">
              <a:solidFill>
                <a:schemeClr val="tx2"/>
              </a:solidFill>
            </a:endParaRPr>
          </a:p>
          <a:p>
            <a:pPr eaLnBrk="1" hangingPunct="1"/>
            <a:r>
              <a:rPr lang="en-GB" altLang="en-US" dirty="0"/>
              <a:t>The key elements of a cognitive interview are:</a:t>
            </a:r>
          </a:p>
          <a:p>
            <a:pPr lvl="1" eaLnBrk="1" hangingPunct="1"/>
            <a:r>
              <a:rPr lang="en-GB" altLang="en-US" sz="2800" dirty="0"/>
              <a:t>Administering the question</a:t>
            </a:r>
          </a:p>
          <a:p>
            <a:pPr lvl="1" eaLnBrk="1" hangingPunct="1"/>
            <a:r>
              <a:rPr lang="en-GB" altLang="en-US" sz="2800" dirty="0"/>
              <a:t>Observation</a:t>
            </a:r>
          </a:p>
          <a:p>
            <a:pPr lvl="1" eaLnBrk="1" hangingPunct="1"/>
            <a:r>
              <a:rPr lang="en-GB" altLang="en-US" sz="2800" dirty="0"/>
              <a:t>Think aloud</a:t>
            </a:r>
          </a:p>
          <a:p>
            <a:pPr lvl="1" eaLnBrk="1" hangingPunct="1"/>
            <a:r>
              <a:rPr lang="en-GB" altLang="en-US" sz="2800" dirty="0"/>
              <a:t>Probing</a:t>
            </a:r>
          </a:p>
          <a:p>
            <a:pPr eaLnBrk="1" hangingPunct="1"/>
            <a:endParaRPr lang="en-GB" altLang="en-US" dirty="0">
              <a:solidFill>
                <a:schemeClr val="tx2"/>
              </a:solidFill>
            </a:endParaRPr>
          </a:p>
          <a:p>
            <a:pPr eaLnBrk="1" hangingPunct="1"/>
            <a:endParaRPr lang="en-GB" altLang="en-US" dirty="0">
              <a:solidFill>
                <a:schemeClr val="tx2"/>
              </a:solidFill>
            </a:endParaRPr>
          </a:p>
          <a:p>
            <a:pPr eaLnBrk="1" hangingPunct="1"/>
            <a:endParaRPr lang="en-GB" altLang="en-US" dirty="0">
              <a:solidFill>
                <a:schemeClr val="tx2"/>
              </a:solidFill>
            </a:endParaRPr>
          </a:p>
        </p:txBody>
      </p:sp>
      <p:grpSp>
        <p:nvGrpSpPr>
          <p:cNvPr id="17422" name="Group 17421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7423" name="Freeform: Shape 17422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24" name="Freeform: Shape 17423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25" name="Freeform: Shape 17424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26" name="Freeform: Shape 17425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415" name="Graphic 17414" descr="Boardroom">
            <a:extLst>
              <a:ext uri="{FF2B5EF4-FFF2-40B4-BE49-F238E27FC236}">
                <a16:creationId xmlns:a16="http://schemas.microsoft.com/office/drawing/2014/main" id="{FAF15371-08BC-B769-BEE9-7520DE22D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63014DD-C77B-4CDB-89D6-6167EF19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802955"/>
            <a:ext cx="5834253" cy="1454051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3600" b="1" dirty="0"/>
              <a:t>Administer the question</a:t>
            </a:r>
            <a:endParaRPr lang="en-GB" altLang="en-US" sz="3600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E7B018E-E0BF-45D0-9D1F-B4742798D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" y="2257006"/>
            <a:ext cx="4977578" cy="3639289"/>
          </a:xfrm>
        </p:spPr>
        <p:txBody>
          <a:bodyPr anchor="ctr">
            <a:noAutofit/>
          </a:bodyPr>
          <a:lstStyle/>
          <a:p>
            <a:pPr eaLnBrk="1" hangingPunct="1"/>
            <a:r>
              <a:rPr lang="en-GB" altLang="en-US" sz="2400" dirty="0"/>
              <a:t>The test questions should be asked in a realistic context</a:t>
            </a:r>
          </a:p>
          <a:p>
            <a:pPr eaLnBrk="1" hangingPunct="1"/>
            <a:r>
              <a:rPr lang="en-GB" altLang="en-US" sz="2400" dirty="0"/>
              <a:t>If testing a ‘face-to-face’  survey questions should be read out aloud by the interviewer</a:t>
            </a:r>
          </a:p>
          <a:p>
            <a:pPr eaLnBrk="1" hangingPunct="1"/>
            <a:r>
              <a:rPr lang="en-GB" altLang="en-US" sz="2400" dirty="0"/>
              <a:t>If testing a self-completion survey participants should read questions themselves</a:t>
            </a:r>
          </a:p>
        </p:txBody>
      </p:sp>
      <p:pic>
        <p:nvPicPr>
          <p:cNvPr id="19463" name="Graphic 19462" descr="Questions">
            <a:extLst>
              <a:ext uri="{FF2B5EF4-FFF2-40B4-BE49-F238E27FC236}">
                <a16:creationId xmlns:a16="http://schemas.microsoft.com/office/drawing/2014/main" id="{7BA825F5-D97B-C97A-2C16-743A8530A5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69226" y="1981514"/>
            <a:ext cx="3620021" cy="362002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30DD3F-0EEF-481C-89AE-45C9E3468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GB" altLang="en-US" sz="4000" b="1" dirty="0"/>
              <a:t>Observation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D10C9DB-8C7C-4F92-9EFA-E9DDE8B71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197464"/>
          </a:xfrm>
        </p:spPr>
        <p:txBody>
          <a:bodyPr anchor="t">
            <a:normAutofit/>
          </a:bodyPr>
          <a:lstStyle/>
          <a:p>
            <a:r>
              <a:rPr lang="en-GB" altLang="en-US" sz="2000" dirty="0"/>
              <a:t>Any hesitations?</a:t>
            </a:r>
          </a:p>
          <a:p>
            <a:r>
              <a:rPr lang="en-GB" altLang="en-US" sz="2000" dirty="0"/>
              <a:t>Any signs of frustration or boredom?</a:t>
            </a:r>
          </a:p>
          <a:p>
            <a:pPr eaLnBrk="1" hangingPunct="1"/>
            <a:r>
              <a:rPr lang="en-GB" altLang="en-US" sz="2000" dirty="0"/>
              <a:t>Do participants ask for help at any point?</a:t>
            </a:r>
          </a:p>
          <a:p>
            <a:pPr eaLnBrk="1" hangingPunct="1"/>
            <a:r>
              <a:rPr lang="en-GB" altLang="en-US" sz="2000" dirty="0"/>
              <a:t>Do they change their answers at any point?</a:t>
            </a:r>
          </a:p>
          <a:p>
            <a:pPr eaLnBrk="1" hangingPunct="1"/>
            <a:r>
              <a:rPr lang="en-GB" altLang="en-US" sz="2000" dirty="0"/>
              <a:t>Do they skip any part of the task?</a:t>
            </a:r>
          </a:p>
          <a:p>
            <a:pPr marL="0" indent="0" eaLnBrk="1" hangingPunct="1">
              <a:buNone/>
            </a:pPr>
            <a:endParaRPr lang="en-GB" altLang="en-US" sz="2000" dirty="0"/>
          </a:p>
        </p:txBody>
      </p:sp>
      <p:pic>
        <p:nvPicPr>
          <p:cNvPr id="21511" name="Graphic 21510" descr="Eye">
            <a:extLst>
              <a:ext uri="{FF2B5EF4-FFF2-40B4-BE49-F238E27FC236}">
                <a16:creationId xmlns:a16="http://schemas.microsoft.com/office/drawing/2014/main" id="{17F72B1A-7D8F-9D1D-DA0E-5506347784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1068130" y="1275070"/>
            <a:ext cx="3876165" cy="38761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30DD3F-0EEF-481C-89AE-45C9E3468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489508"/>
            <a:ext cx="5754896" cy="1667569"/>
          </a:xfrm>
        </p:spPr>
        <p:txBody>
          <a:bodyPr anchor="b">
            <a:normAutofit/>
          </a:bodyPr>
          <a:lstStyle/>
          <a:p>
            <a:pPr eaLnBrk="1" hangingPunct="1"/>
            <a:r>
              <a:rPr lang="en-GB" altLang="en-US" sz="4000" b="1" dirty="0"/>
              <a:t>Observation Probes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D10C9DB-8C7C-4F92-9EFA-E9DDE8B71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4052056"/>
          </a:xfrm>
        </p:spPr>
        <p:txBody>
          <a:bodyPr anchor="t">
            <a:normAutofit fontScale="92500"/>
          </a:bodyPr>
          <a:lstStyle/>
          <a:p>
            <a:r>
              <a:rPr lang="en-GB" altLang="en-US" sz="2200" dirty="0"/>
              <a:t>Any hesitations?</a:t>
            </a:r>
          </a:p>
          <a:p>
            <a:r>
              <a:rPr lang="en-GB" altLang="en-US" sz="2200" dirty="0"/>
              <a:t>Any signs of frustration or boredom?</a:t>
            </a:r>
            <a:endParaRPr lang="en-GB" altLang="en-US" sz="22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GB" altLang="en-US" sz="2200" dirty="0">
                <a:solidFill>
                  <a:schemeClr val="accent2"/>
                </a:solidFill>
              </a:rPr>
              <a:t>“Can you tell me what you are thinking?”</a:t>
            </a:r>
          </a:p>
          <a:p>
            <a:pPr lvl="1"/>
            <a:endParaRPr lang="en-GB" altLang="en-US" sz="2200" dirty="0">
              <a:solidFill>
                <a:schemeClr val="accent2"/>
              </a:solidFill>
            </a:endParaRPr>
          </a:p>
          <a:p>
            <a:pPr eaLnBrk="1" hangingPunct="1"/>
            <a:r>
              <a:rPr lang="en-GB" altLang="en-US" sz="2200" dirty="0"/>
              <a:t>Do participants ask for help at any point?</a:t>
            </a:r>
          </a:p>
          <a:p>
            <a:pPr eaLnBrk="1" hangingPunct="1"/>
            <a:r>
              <a:rPr lang="en-GB" altLang="en-US" sz="2200" dirty="0"/>
              <a:t>Do they change their answers at any point?</a:t>
            </a:r>
          </a:p>
          <a:p>
            <a:pPr marL="0" indent="0">
              <a:buNone/>
            </a:pPr>
            <a:r>
              <a:rPr lang="en-GB" altLang="en-US" sz="2200" dirty="0">
                <a:solidFill>
                  <a:schemeClr val="accent2"/>
                </a:solidFill>
              </a:rPr>
              <a:t> “I noticed you changed your answer- why was that?”</a:t>
            </a:r>
          </a:p>
          <a:p>
            <a:pPr eaLnBrk="1" hangingPunct="1"/>
            <a:endParaRPr lang="en-GB" altLang="en-US" sz="2200" dirty="0"/>
          </a:p>
          <a:p>
            <a:pPr eaLnBrk="1" hangingPunct="1"/>
            <a:r>
              <a:rPr lang="en-GB" altLang="en-US" sz="2200" dirty="0"/>
              <a:t>Do they skip any part of the task?</a:t>
            </a:r>
          </a:p>
          <a:p>
            <a:pPr marL="0" indent="0">
              <a:buNone/>
            </a:pPr>
            <a:r>
              <a:rPr lang="en-GB" altLang="en-US" sz="2000" dirty="0">
                <a:solidFill>
                  <a:schemeClr val="accent2"/>
                </a:solidFill>
              </a:rPr>
              <a:t>“I noticed you skipped this question- why was that?”</a:t>
            </a:r>
          </a:p>
          <a:p>
            <a:pPr marL="0" indent="0" eaLnBrk="1" hangingPunct="1">
              <a:buNone/>
            </a:pPr>
            <a:endParaRPr lang="en-GB" altLang="en-US" sz="2000" dirty="0"/>
          </a:p>
        </p:txBody>
      </p:sp>
      <p:pic>
        <p:nvPicPr>
          <p:cNvPr id="21511" name="Graphic 21510" descr="Eye">
            <a:extLst>
              <a:ext uri="{FF2B5EF4-FFF2-40B4-BE49-F238E27FC236}">
                <a16:creationId xmlns:a16="http://schemas.microsoft.com/office/drawing/2014/main" id="{17F72B1A-7D8F-9D1D-DA0E-5506347784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1068130" y="1275070"/>
            <a:ext cx="3876165" cy="3876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005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18" name="Rectangle 25617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20" name="Rectangle 25619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5622" name="Group 25621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5623" name="Freeform: Shape 25622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624" name="Freeform: Shape 25623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625" name="Freeform: Shape 25624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626" name="Freeform: Shape 25625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627" name="Freeform: Shape 25626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5602" name="Rectangle 2">
            <a:extLst>
              <a:ext uri="{FF2B5EF4-FFF2-40B4-BE49-F238E27FC236}">
                <a16:creationId xmlns:a16="http://schemas.microsoft.com/office/drawing/2014/main" id="{A306BFBE-0374-4AE3-873B-EB0127660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4000" b="1">
                <a:solidFill>
                  <a:schemeClr val="tx2"/>
                </a:solidFill>
              </a:rPr>
              <a:t>Think-aloud</a:t>
            </a:r>
          </a:p>
        </p:txBody>
      </p:sp>
      <p:graphicFrame>
        <p:nvGraphicFramePr>
          <p:cNvPr id="25613" name="Rectangle 3">
            <a:extLst>
              <a:ext uri="{FF2B5EF4-FFF2-40B4-BE49-F238E27FC236}">
                <a16:creationId xmlns:a16="http://schemas.microsoft.com/office/drawing/2014/main" id="{53E283F0-D8A0-E6BE-8475-25F0CC2630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1442386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F31E-9E70-483D-A95A-99242C2D2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Probing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975378C-C821-467B-9E58-B39B0D5CA8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510160"/>
              </p:ext>
            </p:extLst>
          </p:nvPr>
        </p:nvGraphicFramePr>
        <p:xfrm>
          <a:off x="838200" y="1778000"/>
          <a:ext cx="10515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10309668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126466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93486649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7641308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422605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Comprehension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Judgement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Response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700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lvl="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dirty="0"/>
                        <a:t>How did you go about answering that question?</a:t>
                      </a:r>
                    </a:p>
                    <a:p>
                      <a:pPr marL="285750" lvl="0" indent="-285750" eaLnBrk="1" hangingPunct="1">
                        <a:buFont typeface="Arial" panose="020B0604020202020204" pitchFamily="34" charset="0"/>
                        <a:buChar char="•"/>
                      </a:pPr>
                      <a:endParaRPr lang="en-GB" altLang="en-US" dirty="0"/>
                    </a:p>
                    <a:p>
                      <a:pPr marL="285750" lvl="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dirty="0"/>
                        <a:t>Was that easy or difficult to answer? Why?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dirty="0"/>
                        <a:t>Could you tell me in your own words what this question is asking?</a:t>
                      </a:r>
                    </a:p>
                    <a:p>
                      <a:pPr marL="285750" lvl="0" indent="-285750" eaLnBrk="1" hangingPunct="1">
                        <a:buFont typeface="Arial" panose="020B0604020202020204" pitchFamily="34" charset="0"/>
                        <a:buChar char="•"/>
                      </a:pPr>
                      <a:endParaRPr lang="en-GB" alt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altLang="en-US" dirty="0"/>
                        <a:t>What did you understand by ‘X’ when answering?</a:t>
                      </a:r>
                    </a:p>
                    <a:p>
                      <a:pPr lvl="1" eaLnBrk="1" hangingPunct="1"/>
                      <a:endParaRPr lang="en-GB" altLang="en-US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dirty="0"/>
                        <a:t>How easy or difficult was it to remember that?</a:t>
                      </a:r>
                    </a:p>
                    <a:p>
                      <a:pPr marL="285750" lvl="0" indent="-285750" eaLnBrk="1" hangingPunct="1">
                        <a:buFont typeface="Arial" panose="020B0604020202020204" pitchFamily="34" charset="0"/>
                        <a:buChar char="•"/>
                      </a:pPr>
                      <a:endParaRPr lang="en-GB" altLang="en-US" dirty="0"/>
                    </a:p>
                    <a:p>
                      <a:pPr marL="285750" lvl="0" indent="-285750" ea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GB" altLang="en-US" dirty="0"/>
                        <a:t>What time period were you thinking about?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altLang="en-US" dirty="0"/>
                        <a:t>Did you give an exact answer or did you make an estimate?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alt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altLang="en-US" dirty="0"/>
                        <a:t>How accurate do you think this answer is?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eaLnBrk="1" hangingPunct="1"/>
                      <a:r>
                        <a:rPr lang="en-US" altLang="en-US" dirty="0"/>
                        <a:t>How easy or difficult was it to find the answer you were looking for from the options provided?</a:t>
                      </a:r>
                    </a:p>
                    <a:p>
                      <a:pPr lvl="1" eaLnBrk="1" hangingPunct="1"/>
                      <a:endParaRPr lang="en-US" altLang="en-US" dirty="0"/>
                    </a:p>
                    <a:p>
                      <a:pPr lvl="1" eaLnBrk="1" hangingPunct="1"/>
                      <a:r>
                        <a:rPr lang="en-US" altLang="en-US" dirty="0"/>
                        <a:t>Are there any answers missing from the options provided?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76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66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D6E371A-D476-47E8-A488-159FBEEB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GB" altLang="en-US" sz="5100" b="1" dirty="0"/>
              <a:t>Developing interview protocols</a:t>
            </a:r>
            <a:r>
              <a:rPr lang="en-GB" altLang="en-US" sz="5100" dirty="0"/>
              <a:t>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5C077B0-CF44-4809-9541-A560E1138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 eaLnBrk="1" hangingPunct="1"/>
            <a:endParaRPr lang="en-GB" altLang="en-US" sz="2400" dirty="0"/>
          </a:p>
          <a:p>
            <a:pPr eaLnBrk="1" hangingPunct="1"/>
            <a:endParaRPr lang="en-GB" alt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65D82E-A3A5-4022-A278-05F8D9E42AEB}"/>
              </a:ext>
            </a:extLst>
          </p:cNvPr>
          <p:cNvPicPr/>
          <p:nvPr/>
        </p:nvPicPr>
        <p:blipFill rotWithShape="1">
          <a:blip r:embed="rId3"/>
          <a:srcRect l="30436" t="13433" r="26317" b="6704"/>
          <a:stretch/>
        </p:blipFill>
        <p:spPr bwMode="auto">
          <a:xfrm>
            <a:off x="6335859" y="1117434"/>
            <a:ext cx="4849241" cy="4754880"/>
          </a:xfrm>
          <a:prstGeom prst="rect">
            <a:avLst/>
          </a:prstGeom>
          <a:ln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638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3603</TotalTime>
  <Words>863</Words>
  <Application>Microsoft Office PowerPoint</Application>
  <PresentationFormat>Widescreen</PresentationFormat>
  <Paragraphs>178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Book Antiqua</vt:lpstr>
      <vt:lpstr>Calibri</vt:lpstr>
      <vt:lpstr>Calibri Light</vt:lpstr>
      <vt:lpstr>Wingdings</vt:lpstr>
      <vt:lpstr>Office Theme</vt:lpstr>
      <vt:lpstr>Office Theme</vt:lpstr>
      <vt:lpstr>Cognitive Interviewing  Theory: How do I conduct cognitive interviews? </vt:lpstr>
      <vt:lpstr>Overview</vt:lpstr>
      <vt:lpstr>Cognitive interview techniques </vt:lpstr>
      <vt:lpstr>Administer the question</vt:lpstr>
      <vt:lpstr>Observation</vt:lpstr>
      <vt:lpstr>Observation Probes</vt:lpstr>
      <vt:lpstr>Think-aloud</vt:lpstr>
      <vt:lpstr>Probing</vt:lpstr>
      <vt:lpstr>Developing interview protocols </vt:lpstr>
      <vt:lpstr>Developing interview protocols </vt:lpstr>
      <vt:lpstr>Effective protocols</vt:lpstr>
      <vt:lpstr>Effective protocols</vt:lpstr>
      <vt:lpstr>Effective protocols</vt:lpstr>
      <vt:lpstr>Effective protocols</vt:lpstr>
      <vt:lpstr>Effective protocols</vt:lpstr>
      <vt:lpstr>Analysis of cognitive interview data </vt:lpstr>
      <vt:lpstr>Case summaries</vt:lpstr>
      <vt:lpstr>Combining summaries from multiple cases </vt:lpstr>
      <vt:lpstr>Thematic analysis</vt:lpstr>
      <vt:lpstr>Drawing conclusions</vt:lpstr>
      <vt:lpstr>Drawing conclusions</vt:lpstr>
      <vt:lpstr>Drawing conclusions</vt:lpstr>
      <vt:lpstr>Now we have learnt about how to conduct cognitive interviews to test survey questions  The next part of the course will discuss: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I conduct cognitive interviews?</dc:title>
  <dc:creator>Joanna D'Ardenne</dc:creator>
  <cp:lastModifiedBy>Gil Dekel</cp:lastModifiedBy>
  <cp:revision>69</cp:revision>
  <dcterms:created xsi:type="dcterms:W3CDTF">2023-05-23T10:19:47Z</dcterms:created>
  <dcterms:modified xsi:type="dcterms:W3CDTF">2023-09-18T09:42:45Z</dcterms:modified>
</cp:coreProperties>
</file>